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078" r:id="rId2"/>
    <p:sldId id="4047" r:id="rId3"/>
    <p:sldId id="4030" r:id="rId4"/>
    <p:sldId id="4029" r:id="rId5"/>
    <p:sldId id="4049" r:id="rId6"/>
    <p:sldId id="4017" r:id="rId7"/>
    <p:sldId id="4050" r:id="rId8"/>
    <p:sldId id="4051" r:id="rId9"/>
    <p:sldId id="4052" r:id="rId10"/>
    <p:sldId id="4066" r:id="rId11"/>
    <p:sldId id="4023" r:id="rId12"/>
    <p:sldId id="4067" r:id="rId13"/>
    <p:sldId id="4068" r:id="rId14"/>
    <p:sldId id="4031" r:id="rId15"/>
    <p:sldId id="4069" r:id="rId16"/>
    <p:sldId id="4070" r:id="rId17"/>
    <p:sldId id="40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DE2F6-FC94-425B-A9DF-0978CA94F7F1}" v="102" dt="2025-01-10T04:46:41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te ang" userId="c7b8563401e12876" providerId="LiveId" clId="{619DE2F6-FC94-425B-A9DF-0978CA94F7F1}"/>
    <pc:docChg chg="undo custSel addSld delSld modSld sldOrd">
      <pc:chgData name="cute ang" userId="c7b8563401e12876" providerId="LiveId" clId="{619DE2F6-FC94-425B-A9DF-0978CA94F7F1}" dt="2025-01-10T04:46:41.751" v="335"/>
      <pc:docMkLst>
        <pc:docMk/>
      </pc:docMkLst>
      <pc:sldChg chg="del">
        <pc:chgData name="cute ang" userId="c7b8563401e12876" providerId="LiveId" clId="{619DE2F6-FC94-425B-A9DF-0978CA94F7F1}" dt="2025-01-09T06:14:41.630" v="290" actId="47"/>
        <pc:sldMkLst>
          <pc:docMk/>
          <pc:sldMk cId="2853977201" sldId="4020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559893793" sldId="4021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235342292" sldId="4022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2864302530" sldId="4023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452740447" sldId="4031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931765239" sldId="4032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489048553" sldId="4033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4291673722" sldId="4034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436914864" sldId="4035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198001036" sldId="4037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484589332" sldId="4038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914706427" sldId="4039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369408029" sldId="4040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630982398" sldId="4041"/>
        </pc:sldMkLst>
      </pc:sldChg>
      <pc:sldChg chg="modSp mod">
        <pc:chgData name="cute ang" userId="c7b8563401e12876" providerId="LiveId" clId="{619DE2F6-FC94-425B-A9DF-0978CA94F7F1}" dt="2025-01-09T06:02:56.971" v="88" actId="20577"/>
        <pc:sldMkLst>
          <pc:docMk/>
          <pc:sldMk cId="2610689621" sldId="4047"/>
        </pc:sldMkLst>
        <pc:spChg chg="mod">
          <ac:chgData name="cute ang" userId="c7b8563401e12876" providerId="LiveId" clId="{619DE2F6-FC94-425B-A9DF-0978CA94F7F1}" dt="2025-01-09T06:02:56.971" v="88" actId="20577"/>
          <ac:spMkLst>
            <pc:docMk/>
            <pc:sldMk cId="2610689621" sldId="4047"/>
            <ac:spMk id="25" creationId="{605F4D8B-BC29-D4FB-3186-F6815BAA30FC}"/>
          </ac:spMkLst>
        </pc:spChg>
      </pc:sldChg>
      <pc:sldChg chg="modSp">
        <pc:chgData name="cute ang" userId="c7b8563401e12876" providerId="LiveId" clId="{619DE2F6-FC94-425B-A9DF-0978CA94F7F1}" dt="2025-01-10T04:46:41.751" v="335"/>
        <pc:sldMkLst>
          <pc:docMk/>
          <pc:sldMk cId="1169130205" sldId="4052"/>
        </pc:sldMkLst>
        <pc:graphicFrameChg chg="mod">
          <ac:chgData name="cute ang" userId="c7b8563401e12876" providerId="LiveId" clId="{619DE2F6-FC94-425B-A9DF-0978CA94F7F1}" dt="2025-01-10T04:46:41.751" v="335"/>
          <ac:graphicFrameMkLst>
            <pc:docMk/>
            <pc:sldMk cId="1169130205" sldId="4052"/>
            <ac:graphicFrameMk id="9" creationId="{B0459F2F-8B12-D356-65A8-432BF22CA837}"/>
          </ac:graphicFrameMkLst>
        </pc:graphicFrameChg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596880758" sldId="4053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877591388" sldId="4055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825875998" sldId="4056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311094018" sldId="4057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966789399" sldId="4058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142760988" sldId="4059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4149703391" sldId="4060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929382631" sldId="4061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602765130" sldId="4062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084606800" sldId="4063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091905683" sldId="4064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3035893658" sldId="4066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3705254291" sldId="4067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2140567248" sldId="4068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3343501344" sldId="4069"/>
        </pc:sldMkLst>
      </pc:sldChg>
      <pc:sldChg chg="ord">
        <pc:chgData name="cute ang" userId="c7b8563401e12876" providerId="LiveId" clId="{619DE2F6-FC94-425B-A9DF-0978CA94F7F1}" dt="2025-01-09T06:05:04.948" v="143"/>
        <pc:sldMkLst>
          <pc:docMk/>
          <pc:sldMk cId="1093749273" sldId="4070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619136445" sldId="4072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515508177" sldId="4073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3287920803" sldId="4074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1195267625" sldId="4075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2532811249" sldId="4076"/>
        </pc:sldMkLst>
      </pc:sldChg>
      <pc:sldChg chg="del">
        <pc:chgData name="cute ang" userId="c7b8563401e12876" providerId="LiveId" clId="{619DE2F6-FC94-425B-A9DF-0978CA94F7F1}" dt="2025-01-09T06:14:41.630" v="290" actId="47"/>
        <pc:sldMkLst>
          <pc:docMk/>
          <pc:sldMk cId="888310059" sldId="4077"/>
        </pc:sldMkLst>
      </pc:sldChg>
      <pc:sldChg chg="addSp delSp modSp add mod">
        <pc:chgData name="cute ang" userId="c7b8563401e12876" providerId="LiveId" clId="{619DE2F6-FC94-425B-A9DF-0978CA94F7F1}" dt="2025-01-09T05:55:05.365" v="52" actId="1076"/>
        <pc:sldMkLst>
          <pc:docMk/>
          <pc:sldMk cId="3097391245" sldId="4079"/>
        </pc:sldMkLst>
        <pc:spChg chg="add mod">
          <ac:chgData name="cute ang" userId="c7b8563401e12876" providerId="LiveId" clId="{619DE2F6-FC94-425B-A9DF-0978CA94F7F1}" dt="2025-01-09T05:53:51.801" v="46" actId="1076"/>
          <ac:spMkLst>
            <pc:docMk/>
            <pc:sldMk cId="3097391245" sldId="4079"/>
            <ac:spMk id="5" creationId="{5F02CF74-7A23-D108-7B9A-0515412978AD}"/>
          </ac:spMkLst>
        </pc:spChg>
        <pc:spChg chg="del">
          <ac:chgData name="cute ang" userId="c7b8563401e12876" providerId="LiveId" clId="{619DE2F6-FC94-425B-A9DF-0978CA94F7F1}" dt="2025-01-09T05:52:54.575" v="1" actId="478"/>
          <ac:spMkLst>
            <pc:docMk/>
            <pc:sldMk cId="3097391245" sldId="4079"/>
            <ac:spMk id="7" creationId="{5B1AFD4B-DEE6-E775-7472-C1ADEE0BA56C}"/>
          </ac:spMkLst>
        </pc:spChg>
        <pc:spChg chg="del">
          <ac:chgData name="cute ang" userId="c7b8563401e12876" providerId="LiveId" clId="{619DE2F6-FC94-425B-A9DF-0978CA94F7F1}" dt="2025-01-09T05:52:54.575" v="1" actId="478"/>
          <ac:spMkLst>
            <pc:docMk/>
            <pc:sldMk cId="3097391245" sldId="4079"/>
            <ac:spMk id="11" creationId="{B3D370BA-48EE-496A-ABC5-C045B7DBD113}"/>
          </ac:spMkLst>
        </pc:spChg>
        <pc:spChg chg="del">
          <ac:chgData name="cute ang" userId="c7b8563401e12876" providerId="LiveId" clId="{619DE2F6-FC94-425B-A9DF-0978CA94F7F1}" dt="2025-01-09T05:52:54.575" v="1" actId="478"/>
          <ac:spMkLst>
            <pc:docMk/>
            <pc:sldMk cId="3097391245" sldId="4079"/>
            <ac:spMk id="15" creationId="{482334FB-8D59-3138-A1F9-86F17BF67E8C}"/>
          </ac:spMkLst>
        </pc:spChg>
        <pc:spChg chg="del">
          <ac:chgData name="cute ang" userId="c7b8563401e12876" providerId="LiveId" clId="{619DE2F6-FC94-425B-A9DF-0978CA94F7F1}" dt="2025-01-09T05:52:54.575" v="1" actId="478"/>
          <ac:spMkLst>
            <pc:docMk/>
            <pc:sldMk cId="3097391245" sldId="4079"/>
            <ac:spMk id="19" creationId="{CED0C378-9F48-4437-1408-04D4073B3C88}"/>
          </ac:spMkLst>
        </pc:spChg>
        <pc:graphicFrameChg chg="del">
          <ac:chgData name="cute ang" userId="c7b8563401e12876" providerId="LiveId" clId="{619DE2F6-FC94-425B-A9DF-0978CA94F7F1}" dt="2025-01-09T05:52:54.575" v="1" actId="478"/>
          <ac:graphicFrameMkLst>
            <pc:docMk/>
            <pc:sldMk cId="3097391245" sldId="4079"/>
            <ac:graphicFrameMk id="2" creationId="{57366718-B01B-56A4-A155-1229D421570F}"/>
          </ac:graphicFrameMkLst>
        </pc:graphicFrameChg>
        <pc:picChg chg="add del mod">
          <ac:chgData name="cute ang" userId="c7b8563401e12876" providerId="LiveId" clId="{619DE2F6-FC94-425B-A9DF-0978CA94F7F1}" dt="2025-01-09T05:54:53.707" v="47" actId="478"/>
          <ac:picMkLst>
            <pc:docMk/>
            <pc:sldMk cId="3097391245" sldId="4079"/>
            <ac:picMk id="4" creationId="{36BBD26E-3FA3-6A70-E876-6CCA15E2F965}"/>
          </ac:picMkLst>
        </pc:picChg>
        <pc:picChg chg="del">
          <ac:chgData name="cute ang" userId="c7b8563401e12876" providerId="LiveId" clId="{619DE2F6-FC94-425B-A9DF-0978CA94F7F1}" dt="2025-01-09T05:52:54.575" v="1" actId="478"/>
          <ac:picMkLst>
            <pc:docMk/>
            <pc:sldMk cId="3097391245" sldId="4079"/>
            <ac:picMk id="6" creationId="{D5BB6479-D3AD-2B66-3E56-7A4EC8611E67}"/>
          </ac:picMkLst>
        </pc:picChg>
        <pc:picChg chg="del">
          <ac:chgData name="cute ang" userId="c7b8563401e12876" providerId="LiveId" clId="{619DE2F6-FC94-425B-A9DF-0978CA94F7F1}" dt="2025-01-09T05:52:54.575" v="1" actId="478"/>
          <ac:picMkLst>
            <pc:docMk/>
            <pc:sldMk cId="3097391245" sldId="4079"/>
            <ac:picMk id="9" creationId="{D67B782D-5310-19E5-E172-CD878067EAFA}"/>
          </ac:picMkLst>
        </pc:picChg>
        <pc:picChg chg="add mod">
          <ac:chgData name="cute ang" userId="c7b8563401e12876" providerId="LiveId" clId="{619DE2F6-FC94-425B-A9DF-0978CA94F7F1}" dt="2025-01-09T05:55:05.365" v="52" actId="1076"/>
          <ac:picMkLst>
            <pc:docMk/>
            <pc:sldMk cId="3097391245" sldId="4079"/>
            <ac:picMk id="10" creationId="{ADC33BE2-8BA4-8F78-2E7F-0C990FF71F27}"/>
          </ac:picMkLst>
        </pc:picChg>
        <pc:picChg chg="del">
          <ac:chgData name="cute ang" userId="c7b8563401e12876" providerId="LiveId" clId="{619DE2F6-FC94-425B-A9DF-0978CA94F7F1}" dt="2025-01-09T05:52:54.575" v="1" actId="478"/>
          <ac:picMkLst>
            <pc:docMk/>
            <pc:sldMk cId="3097391245" sldId="4079"/>
            <ac:picMk id="12" creationId="{5B5995FF-2AEA-8CE3-A211-D3A763943097}"/>
          </ac:picMkLst>
        </pc:picChg>
        <pc:picChg chg="del">
          <ac:chgData name="cute ang" userId="c7b8563401e12876" providerId="LiveId" clId="{619DE2F6-FC94-425B-A9DF-0978CA94F7F1}" dt="2025-01-09T05:52:54.575" v="1" actId="478"/>
          <ac:picMkLst>
            <pc:docMk/>
            <pc:sldMk cId="3097391245" sldId="4079"/>
            <ac:picMk id="17" creationId="{327017A3-9D7A-6B8C-1A6D-82C05CD55FBB}"/>
          </ac:picMkLst>
        </pc:picChg>
      </pc:sldChg>
      <pc:sldChg chg="addSp delSp modSp add del mod">
        <pc:chgData name="cute ang" userId="c7b8563401e12876" providerId="LiveId" clId="{619DE2F6-FC94-425B-A9DF-0978CA94F7F1}" dt="2025-01-09T06:14:41.630" v="290" actId="47"/>
        <pc:sldMkLst>
          <pc:docMk/>
          <pc:sldMk cId="926190698" sldId="4080"/>
        </pc:sldMkLst>
        <pc:spChg chg="del">
          <ac:chgData name="cute ang" userId="c7b8563401e12876" providerId="LiveId" clId="{619DE2F6-FC94-425B-A9DF-0978CA94F7F1}" dt="2025-01-09T05:58:01.054" v="54" actId="478"/>
          <ac:spMkLst>
            <pc:docMk/>
            <pc:sldMk cId="926190698" sldId="4080"/>
            <ac:spMk id="4" creationId="{DF3B7DF4-BDA3-A5F2-1FD1-C266F1CAD9C9}"/>
          </ac:spMkLst>
        </pc:spChg>
        <pc:spChg chg="add mod">
          <ac:chgData name="cute ang" userId="c7b8563401e12876" providerId="LiveId" clId="{619DE2F6-FC94-425B-A9DF-0978CA94F7F1}" dt="2025-01-09T05:58:33.885" v="58"/>
          <ac:spMkLst>
            <pc:docMk/>
            <pc:sldMk cId="926190698" sldId="4080"/>
            <ac:spMk id="9" creationId="{160BD157-30AF-0972-1EA9-C87F130E0C23}"/>
          </ac:spMkLst>
        </pc:spChg>
        <pc:spChg chg="del">
          <ac:chgData name="cute ang" userId="c7b8563401e12876" providerId="LiveId" clId="{619DE2F6-FC94-425B-A9DF-0978CA94F7F1}" dt="2025-01-09T05:58:01.054" v="54" actId="478"/>
          <ac:spMkLst>
            <pc:docMk/>
            <pc:sldMk cId="926190698" sldId="4080"/>
            <ac:spMk id="11" creationId="{966E2D57-BC7D-BC92-7C1B-FC8C455F0DB9}"/>
          </ac:spMkLst>
        </pc:spChg>
        <pc:spChg chg="del">
          <ac:chgData name="cute ang" userId="c7b8563401e12876" providerId="LiveId" clId="{619DE2F6-FC94-425B-A9DF-0978CA94F7F1}" dt="2025-01-09T05:58:01.054" v="54" actId="478"/>
          <ac:spMkLst>
            <pc:docMk/>
            <pc:sldMk cId="926190698" sldId="4080"/>
            <ac:spMk id="13" creationId="{5B6CF975-4988-666B-1041-EEE9B1E7C332}"/>
          </ac:spMkLst>
        </pc:spChg>
        <pc:spChg chg="del">
          <ac:chgData name="cute ang" userId="c7b8563401e12876" providerId="LiveId" clId="{619DE2F6-FC94-425B-A9DF-0978CA94F7F1}" dt="2025-01-09T05:58:01.054" v="54" actId="478"/>
          <ac:spMkLst>
            <pc:docMk/>
            <pc:sldMk cId="926190698" sldId="4080"/>
            <ac:spMk id="15" creationId="{B5F4AFFD-A572-B481-F976-C9DA9648F6DF}"/>
          </ac:spMkLst>
        </pc:spChg>
        <pc:graphicFrameChg chg="del">
          <ac:chgData name="cute ang" userId="c7b8563401e12876" providerId="LiveId" clId="{619DE2F6-FC94-425B-A9DF-0978CA94F7F1}" dt="2025-01-09T05:58:01.054" v="54" actId="478"/>
          <ac:graphicFrameMkLst>
            <pc:docMk/>
            <pc:sldMk cId="926190698" sldId="4080"/>
            <ac:graphicFrameMk id="2" creationId="{C2C84D25-60F8-FE79-8B14-6F0D5621AAE6}"/>
          </ac:graphicFrameMkLst>
        </pc:graphicFrameChg>
        <pc:picChg chg="del">
          <ac:chgData name="cute ang" userId="c7b8563401e12876" providerId="LiveId" clId="{619DE2F6-FC94-425B-A9DF-0978CA94F7F1}" dt="2025-01-09T05:58:01.054" v="54" actId="478"/>
          <ac:picMkLst>
            <pc:docMk/>
            <pc:sldMk cId="926190698" sldId="4080"/>
            <ac:picMk id="3" creationId="{AB8C0B10-5ABF-349D-9774-B390DF5A026B}"/>
          </ac:picMkLst>
        </pc:picChg>
        <pc:picChg chg="del">
          <ac:chgData name="cute ang" userId="c7b8563401e12876" providerId="LiveId" clId="{619DE2F6-FC94-425B-A9DF-0978CA94F7F1}" dt="2025-01-09T05:58:01.054" v="54" actId="478"/>
          <ac:picMkLst>
            <pc:docMk/>
            <pc:sldMk cId="926190698" sldId="4080"/>
            <ac:picMk id="5" creationId="{FFD4E72D-F017-8400-0ABF-87C5FED17F87}"/>
          </ac:picMkLst>
        </pc:picChg>
        <pc:picChg chg="add mod">
          <ac:chgData name="cute ang" userId="c7b8563401e12876" providerId="LiveId" clId="{619DE2F6-FC94-425B-A9DF-0978CA94F7F1}" dt="2025-01-09T05:58:15.712" v="57" actId="1076"/>
          <ac:picMkLst>
            <pc:docMk/>
            <pc:sldMk cId="926190698" sldId="4080"/>
            <ac:picMk id="7" creationId="{CACB2420-4B51-9D72-13F3-CB5A968F83F9}"/>
          </ac:picMkLst>
        </pc:picChg>
        <pc:picChg chg="del">
          <ac:chgData name="cute ang" userId="c7b8563401e12876" providerId="LiveId" clId="{619DE2F6-FC94-425B-A9DF-0978CA94F7F1}" dt="2025-01-09T05:58:01.054" v="54" actId="478"/>
          <ac:picMkLst>
            <pc:docMk/>
            <pc:sldMk cId="926190698" sldId="4080"/>
            <ac:picMk id="8" creationId="{3285A759-20D1-24F3-4DCE-E50EA8E61140}"/>
          </ac:picMkLst>
        </pc:picChg>
        <pc:picChg chg="del">
          <ac:chgData name="cute ang" userId="c7b8563401e12876" providerId="LiveId" clId="{619DE2F6-FC94-425B-A9DF-0978CA94F7F1}" dt="2025-01-09T05:58:01.054" v="54" actId="478"/>
          <ac:picMkLst>
            <pc:docMk/>
            <pc:sldMk cId="926190698" sldId="4080"/>
            <ac:picMk id="10" creationId="{B69B0EA6-8610-F815-61CA-28A5B1B52AB8}"/>
          </ac:picMkLst>
        </pc:picChg>
      </pc:sldChg>
      <pc:sldChg chg="modSp add del">
        <pc:chgData name="cute ang" userId="c7b8563401e12876" providerId="LiveId" clId="{619DE2F6-FC94-425B-A9DF-0978CA94F7F1}" dt="2025-01-09T06:14:41.630" v="290" actId="47"/>
        <pc:sldMkLst>
          <pc:docMk/>
          <pc:sldMk cId="3647314681" sldId="4081"/>
        </pc:sldMkLst>
        <pc:graphicFrameChg chg="mod">
          <ac:chgData name="cute ang" userId="c7b8563401e12876" providerId="LiveId" clId="{619DE2F6-FC94-425B-A9DF-0978CA94F7F1}" dt="2025-01-09T06:02:28.623" v="81" actId="20577"/>
          <ac:graphicFrameMkLst>
            <pc:docMk/>
            <pc:sldMk cId="3647314681" sldId="4081"/>
            <ac:graphicFrameMk id="9" creationId="{C0D6244C-D418-4C84-9F44-1A52A23E70E7}"/>
          </ac:graphicFrameMkLst>
        </pc:graphicFrameChg>
      </pc:sldChg>
      <pc:sldChg chg="addSp delSp modSp add mod">
        <pc:chgData name="cute ang" userId="c7b8563401e12876" providerId="LiveId" clId="{619DE2F6-FC94-425B-A9DF-0978CA94F7F1}" dt="2025-01-09T06:16:31.418" v="313" actId="1038"/>
        <pc:sldMkLst>
          <pc:docMk/>
          <pc:sldMk cId="3416923888" sldId="4082"/>
        </pc:sldMkLst>
        <pc:spChg chg="add del mod">
          <ac:chgData name="cute ang" userId="c7b8563401e12876" providerId="LiveId" clId="{619DE2F6-FC94-425B-A9DF-0978CA94F7F1}" dt="2025-01-09T06:16:23.127" v="306" actId="478"/>
          <ac:spMkLst>
            <pc:docMk/>
            <pc:sldMk cId="3416923888" sldId="4082"/>
            <ac:spMk id="2" creationId="{39D417BE-C165-0355-D5BD-956B458613B9}"/>
          </ac:spMkLst>
        </pc:spChg>
        <pc:spChg chg="add mod">
          <ac:chgData name="cute ang" userId="c7b8563401e12876" providerId="LiveId" clId="{619DE2F6-FC94-425B-A9DF-0978CA94F7F1}" dt="2025-01-09T06:16:31.418" v="313" actId="1038"/>
          <ac:spMkLst>
            <pc:docMk/>
            <pc:sldMk cId="3416923888" sldId="4082"/>
            <ac:spMk id="4" creationId="{A9FD83DF-303E-0B3A-75ED-6506349A5E62}"/>
          </ac:spMkLst>
        </pc:spChg>
        <pc:spChg chg="mod">
          <ac:chgData name="cute ang" userId="c7b8563401e12876" providerId="LiveId" clId="{619DE2F6-FC94-425B-A9DF-0978CA94F7F1}" dt="2025-01-09T06:15:50.941" v="297" actId="1076"/>
          <ac:spMkLst>
            <pc:docMk/>
            <pc:sldMk cId="3416923888" sldId="4082"/>
            <ac:spMk id="7" creationId="{240BE508-D59E-D7AD-E328-48DF4247AEB4}"/>
          </ac:spMkLst>
        </pc:spChg>
        <pc:spChg chg="mod">
          <ac:chgData name="cute ang" userId="c7b8563401e12876" providerId="LiveId" clId="{619DE2F6-FC94-425B-A9DF-0978CA94F7F1}" dt="2025-01-09T06:13:39.955" v="286" actId="1076"/>
          <ac:spMkLst>
            <pc:docMk/>
            <pc:sldMk cId="3416923888" sldId="4082"/>
            <ac:spMk id="12" creationId="{18F7D296-92B3-9420-8727-7F3CF9BAD35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333C0-9AF3-46DC-9121-43285C9D73DE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DD348F8-2E26-4D8E-97F8-F3BD7905F5E0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IN" b="1" dirty="0">
              <a:solidFill>
                <a:srgbClr val="FF0000"/>
              </a:solidFill>
              <a:latin typeface="Arial Black" panose="020B0A04020102020204" pitchFamily="34" charset="0"/>
            </a:rPr>
            <a:t>Limitation OF SR flip Flop</a:t>
          </a:r>
        </a:p>
      </dgm:t>
    </dgm:pt>
    <dgm:pt modelId="{E03E5524-F0F3-4552-934B-51D68C7CA6EC}" type="sibTrans" cxnId="{CC03DBE8-2E3A-499E-B0AF-E350AAFD77CF}">
      <dgm:prSet/>
      <dgm:spPr/>
      <dgm:t>
        <a:bodyPr/>
        <a:lstStyle/>
        <a:p>
          <a:endParaRPr lang="en-IN"/>
        </a:p>
      </dgm:t>
    </dgm:pt>
    <dgm:pt modelId="{25D45FC0-5A95-41F4-AB8E-9DE4AB905679}" type="parTrans" cxnId="{CC03DBE8-2E3A-499E-B0AF-E350AAFD77CF}">
      <dgm:prSet/>
      <dgm:spPr/>
      <dgm:t>
        <a:bodyPr/>
        <a:lstStyle/>
        <a:p>
          <a:endParaRPr lang="en-IN"/>
        </a:p>
      </dgm:t>
    </dgm:pt>
    <dgm:pt modelId="{2EDA2448-289C-4892-AA14-47EF9962DD7B}">
      <dgm:prSet phldrT="[Text]"/>
      <dgm:spPr/>
      <dgm:t>
        <a:bodyPr/>
        <a:lstStyle/>
        <a:p>
          <a:pPr algn="ctr"/>
          <a:r>
            <a:rPr lang="en-IN" b="1" dirty="0"/>
            <a:t>1. Invalid output when both inputs are high</a:t>
          </a:r>
          <a:r>
            <a:rPr lang="en-IN" dirty="0"/>
            <a:t>.</a:t>
          </a:r>
        </a:p>
        <a:p>
          <a:pPr algn="l"/>
          <a:endParaRPr lang="en-IN" b="1" dirty="0"/>
        </a:p>
      </dgm:t>
    </dgm:pt>
    <dgm:pt modelId="{322255D3-D1B2-4369-B761-A566C02C1E4D}" type="sibTrans" cxnId="{4978742B-F4E0-4625-86C9-C9519F10439F}">
      <dgm:prSet/>
      <dgm:spPr/>
      <dgm:t>
        <a:bodyPr/>
        <a:lstStyle/>
        <a:p>
          <a:endParaRPr lang="en-IN"/>
        </a:p>
      </dgm:t>
    </dgm:pt>
    <dgm:pt modelId="{41F62728-0B33-456D-B1D3-A4C6F3F8C1C3}" type="parTrans" cxnId="{4978742B-F4E0-4625-86C9-C9519F10439F}">
      <dgm:prSet/>
      <dgm:spPr/>
      <dgm:t>
        <a:bodyPr/>
        <a:lstStyle/>
        <a:p>
          <a:endParaRPr lang="en-IN"/>
        </a:p>
      </dgm:t>
    </dgm:pt>
    <dgm:pt modelId="{2FC2297F-33B3-4E2E-BB77-421F3BF8CAB8}" type="pres">
      <dgm:prSet presAssocID="{D9B333C0-9AF3-46DC-9121-43285C9D73DE}" presName="Name0" presStyleCnt="0">
        <dgm:presLayoutVars>
          <dgm:chMax val="4"/>
          <dgm:resizeHandles val="exact"/>
        </dgm:presLayoutVars>
      </dgm:prSet>
      <dgm:spPr/>
    </dgm:pt>
    <dgm:pt modelId="{6F2126B6-6C49-46F8-9CDE-9B0CE547DFF5}" type="pres">
      <dgm:prSet presAssocID="{D9B333C0-9AF3-46DC-9121-43285C9D73DE}" presName="ellipse" presStyleLbl="trBgShp" presStyleIdx="0" presStyleCnt="1" custScaleY="228125" custLinFactNeighborX="-57911"/>
      <dgm:spPr/>
    </dgm:pt>
    <dgm:pt modelId="{593F4483-3E3A-40BC-9E4F-9B7B06B914A6}" type="pres">
      <dgm:prSet presAssocID="{D9B333C0-9AF3-46DC-9121-43285C9D73DE}" presName="arrow1" presStyleLbl="fgShp" presStyleIdx="0" presStyleCnt="1" custAng="16200000" custLinFactY="-300000" custLinFactNeighborX="8129" custLinFactNeighborY="-353226"/>
      <dgm:spPr/>
    </dgm:pt>
    <dgm:pt modelId="{77C3B70B-6935-4293-9229-8CF23AF1A59A}" type="pres">
      <dgm:prSet presAssocID="{D9B333C0-9AF3-46DC-9121-43285C9D73DE}" presName="rectangle" presStyleLbl="revTx" presStyleIdx="0" presStyleCnt="1" custScaleX="119356" custScaleY="101784" custLinFactY="-196872" custLinFactNeighborX="62540" custLinFactNeighborY="-200000">
        <dgm:presLayoutVars>
          <dgm:bulletEnabled val="1"/>
        </dgm:presLayoutVars>
      </dgm:prSet>
      <dgm:spPr/>
    </dgm:pt>
    <dgm:pt modelId="{A38D2798-E6E7-4915-B9C7-1BFE4DB0A09D}" type="pres">
      <dgm:prSet presAssocID="{2EDA2448-289C-4892-AA14-47EF9962DD7B}" presName="item1" presStyleLbl="node1" presStyleIdx="0" presStyleCnt="1" custScaleX="95853" custScaleY="85158" custLinFactNeighborX="-94792" custLinFactNeighborY="-35272">
        <dgm:presLayoutVars>
          <dgm:bulletEnabled val="1"/>
        </dgm:presLayoutVars>
      </dgm:prSet>
      <dgm:spPr/>
    </dgm:pt>
    <dgm:pt modelId="{F6CC3FC2-CA55-4BD8-9B7D-1AAAF723310B}" type="pres">
      <dgm:prSet presAssocID="{D9B333C0-9AF3-46DC-9121-43285C9D73DE}" presName="funnel" presStyleLbl="trAlignAcc1" presStyleIdx="0" presStyleCnt="1" custScaleY="136616" custLinFactNeighborX="-55162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</dgm:pt>
  </dgm:ptLst>
  <dgm:cxnLst>
    <dgm:cxn modelId="{60719B05-609A-4CBE-9E02-E83D30EBD5CE}" type="presOf" srcId="{DDD348F8-2E26-4D8E-97F8-F3BD7905F5E0}" destId="{A38D2798-E6E7-4915-B9C7-1BFE4DB0A09D}" srcOrd="0" destOrd="0" presId="urn:microsoft.com/office/officeart/2005/8/layout/funnel1"/>
    <dgm:cxn modelId="{4978742B-F4E0-4625-86C9-C9519F10439F}" srcId="{D9B333C0-9AF3-46DC-9121-43285C9D73DE}" destId="{2EDA2448-289C-4892-AA14-47EF9962DD7B}" srcOrd="1" destOrd="0" parTransId="{41F62728-0B33-456D-B1D3-A4C6F3F8C1C3}" sibTransId="{322255D3-D1B2-4369-B761-A566C02C1E4D}"/>
    <dgm:cxn modelId="{3D5B5B52-9CE2-440B-A153-EE1548AA9E76}" type="presOf" srcId="{D9B333C0-9AF3-46DC-9121-43285C9D73DE}" destId="{2FC2297F-33B3-4E2E-BB77-421F3BF8CAB8}" srcOrd="0" destOrd="0" presId="urn:microsoft.com/office/officeart/2005/8/layout/funnel1"/>
    <dgm:cxn modelId="{CC03DBE8-2E3A-499E-B0AF-E350AAFD77CF}" srcId="{D9B333C0-9AF3-46DC-9121-43285C9D73DE}" destId="{DDD348F8-2E26-4D8E-97F8-F3BD7905F5E0}" srcOrd="0" destOrd="0" parTransId="{25D45FC0-5A95-41F4-AB8E-9DE4AB905679}" sibTransId="{E03E5524-F0F3-4552-934B-51D68C7CA6EC}"/>
    <dgm:cxn modelId="{DA736FF7-94A7-4D55-8932-0D6BE7E86E0E}" type="presOf" srcId="{2EDA2448-289C-4892-AA14-47EF9962DD7B}" destId="{77C3B70B-6935-4293-9229-8CF23AF1A59A}" srcOrd="0" destOrd="0" presId="urn:microsoft.com/office/officeart/2005/8/layout/funnel1"/>
    <dgm:cxn modelId="{2FCE9423-6245-40F3-898D-00ABA480E6FE}" type="presParOf" srcId="{2FC2297F-33B3-4E2E-BB77-421F3BF8CAB8}" destId="{6F2126B6-6C49-46F8-9CDE-9B0CE547DFF5}" srcOrd="0" destOrd="0" presId="urn:microsoft.com/office/officeart/2005/8/layout/funnel1"/>
    <dgm:cxn modelId="{B2B61916-3043-4649-B82E-02DB404C2CEF}" type="presParOf" srcId="{2FC2297F-33B3-4E2E-BB77-421F3BF8CAB8}" destId="{593F4483-3E3A-40BC-9E4F-9B7B06B914A6}" srcOrd="1" destOrd="0" presId="urn:microsoft.com/office/officeart/2005/8/layout/funnel1"/>
    <dgm:cxn modelId="{ACED4BED-96F5-4393-853C-64D399A0F9C1}" type="presParOf" srcId="{2FC2297F-33B3-4E2E-BB77-421F3BF8CAB8}" destId="{77C3B70B-6935-4293-9229-8CF23AF1A59A}" srcOrd="2" destOrd="0" presId="urn:microsoft.com/office/officeart/2005/8/layout/funnel1"/>
    <dgm:cxn modelId="{B461679A-EE98-4137-A81A-95B953F8E62F}" type="presParOf" srcId="{2FC2297F-33B3-4E2E-BB77-421F3BF8CAB8}" destId="{A38D2798-E6E7-4915-B9C7-1BFE4DB0A09D}" srcOrd="3" destOrd="0" presId="urn:microsoft.com/office/officeart/2005/8/layout/funnel1"/>
    <dgm:cxn modelId="{5A96BAA8-569E-4C44-985C-8A51F64F7E96}" type="presParOf" srcId="{2FC2297F-33B3-4E2E-BB77-421F3BF8CAB8}" destId="{F6CC3FC2-CA55-4BD8-9B7D-1AAAF723310B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126B6-6C49-46F8-9CDE-9B0CE547DFF5}">
      <dsp:nvSpPr>
        <dsp:cNvPr id="0" name=""/>
        <dsp:cNvSpPr/>
      </dsp:nvSpPr>
      <dsp:spPr>
        <a:xfrm>
          <a:off x="235907" y="-363518"/>
          <a:ext cx="4368800" cy="346117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F4483-3E3A-40BC-9E4F-9B7B06B914A6}">
      <dsp:nvSpPr>
        <dsp:cNvPr id="0" name=""/>
        <dsp:cNvSpPr/>
      </dsp:nvSpPr>
      <dsp:spPr>
        <a:xfrm rot="16200000">
          <a:off x="4602589" y="784014"/>
          <a:ext cx="846666" cy="54186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C3B70B-6935-4293-9229-8CF23AF1A59A}">
      <dsp:nvSpPr>
        <dsp:cNvPr id="0" name=""/>
        <dsp:cNvSpPr/>
      </dsp:nvSpPr>
      <dsp:spPr>
        <a:xfrm>
          <a:off x="5063565" y="715839"/>
          <a:ext cx="4850628" cy="103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b="1" kern="1200" dirty="0"/>
            <a:t>1. Invalid output when both inputs are high</a:t>
          </a:r>
          <a:r>
            <a:rPr lang="en-IN" sz="1900" kern="1200" dirty="0"/>
            <a:t>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b="1" kern="1200" dirty="0"/>
        </a:p>
      </dsp:txBody>
      <dsp:txXfrm>
        <a:off x="5063565" y="715839"/>
        <a:ext cx="4850628" cy="1034125"/>
      </dsp:txXfrm>
    </dsp:sp>
    <dsp:sp modelId="{A38D2798-E6E7-4915-B9C7-1BFE4DB0A09D}">
      <dsp:nvSpPr>
        <dsp:cNvPr id="0" name=""/>
        <dsp:cNvSpPr/>
      </dsp:nvSpPr>
      <dsp:spPr>
        <a:xfrm>
          <a:off x="1235050" y="32867"/>
          <a:ext cx="2272355" cy="201881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b="1" kern="1200" dirty="0">
              <a:solidFill>
                <a:srgbClr val="FF0000"/>
              </a:solidFill>
              <a:latin typeface="Arial Black" panose="020B0A04020102020204" pitchFamily="34" charset="0"/>
            </a:rPr>
            <a:t>Limitation OF SR flip Flop</a:t>
          </a:r>
        </a:p>
      </dsp:txBody>
      <dsp:txXfrm>
        <a:off x="1567829" y="328515"/>
        <a:ext cx="1606797" cy="1427516"/>
      </dsp:txXfrm>
    </dsp:sp>
    <dsp:sp modelId="{F6CC3FC2-CA55-4BD8-9B7D-1AAAF723310B}">
      <dsp:nvSpPr>
        <dsp:cNvPr id="0" name=""/>
        <dsp:cNvSpPr/>
      </dsp:nvSpPr>
      <dsp:spPr>
        <a:xfrm>
          <a:off x="0" y="-272246"/>
          <a:ext cx="4741333" cy="5181936"/>
        </a:xfrm>
        <a:prstGeom prst="funnel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2-31T13:30:07.553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11 659 24575,'0'-412'0,"-6"374"0,5 32 0,0 0 0,0 0 0,0 0 0,0 0 0,1 0 0,0-7 0,1 12 0,-1 0 0,1-1 0,0 1 0,-1 0 0,1 0 0,0-1 0,0 1 0,0 0 0,0 0 0,0 0 0,0 0 0,0 0 0,0 0 0,0 0 0,0 0 0,0 1 0,1-1 0,-1 0 0,0 1 0,1-1 0,-1 1 0,0-1 0,1 1 0,-1 0 0,1 0 0,2-1 0,43 0 0,-38 1 0,472 4 0,-453-5 0,0-2 0,30-6 0,38-5 0,24 1 0,-73 6 0,59-1 0,945 9 0,-1061 0 0,-1 1 0,0 1 0,1 0 0,-17 6 0,-13 5 0,-132 20 0,26-7 0,90-12 0,29-7 0,1-1 0,-2-2 0,1-1 0,-28 1 0,-586-5 0,271-2 0,350 4 0,0 0 0,-1 1 0,2 1 0,-1 1 0,0 1 0,-34 16 0,-20 5 0,44-20 0,23-6 0,1 1 0,-1 0 0,0 0 0,1 0 0,-10 5 0,14-5 0,0 0 0,0-1 0,0 1 0,0 0 0,0 0 0,0 0 0,0 0 0,1 0 0,-1 0 0,1 0 0,-1 1 0,1-1 0,0 0 0,0 1 0,0-1 0,0 1 0,1 0 0,-1 3 0,-1 1 0,1 0 0,0 0 0,1-1 0,0 1 0,0 0 0,0 0 0,1 0 0,0 0 0,1 0 0,-1 0 0,1-1 0,0 1 0,1-1 0,3 8 0,0-5 0,0-1 0,0 1 0,1-1 0,0 0 0,0-1 0,1 0 0,0 0 0,15 10 0,-12-10 0,1 0 0,-1 0 0,1-1 0,1-1 0,-1 0 0,1-1 0,19 5 0,-7-6 0,0 0 0,0-1 0,28-2 0,-41 0 0,59 0 0,0-3 0,0-4 0,101-21 0,60-25 0,-180 42 0,87-7 0,-51 8 0,129-17 0,-115 18 0,185 6 0,-139 6 0,-70-2 0,88-3 0,-100-11 0,-49 9 0,1 0 0,19-1 0,333 2 0,-189 6 0,34-3 0,-820 0 0,574 1 0,0 2 0,-35 8 0,-2 1 0,-5-1 0,26-4 0,-74 3 0,67-10 0,4-1 0,-1 2 0,1 2 0,-97 19 0,-77 33 0,137-34 0,47-10 0,-68 8 0,-199-13 0,192-7 0,110 0 0,-1 1 0,1 1 0,0-1 0,0 1 0,0 0 0,0 0 0,0 1 0,-6 2 0,10-4 0,-1 1 0,1 0 0,0-1 0,0 1 0,0 0 0,0 0 0,0 0 0,0 0 0,1 0 0,-1 0 0,0 0 0,0 0 0,1 0 0,-1 0 0,0 1 0,1-1 0,-1 0 0,1 0 0,0 1 0,-1-1 0,1 0 0,0 0 0,0 1 0,0-1 0,0 0 0,0 1 0,0-1 0,0 0 0,0 1 0,1-1 0,-1 0 0,1 1 0,-1-1 0,0 0 0,1 0 0,0 0 0,0 2 0,3 3 0,-1 0 0,1-1 0,0 1 0,0-1 0,0 0 0,1 0 0,-1 0 0,1-1 0,0 0 0,1 0 0,-1 0 0,1-1 0,11 6 0,9 2 0,52 16 0,-62-22 0,15 3 0,0-1 0,0-2 0,56 3 0,98-9 0,-75-2 0,178-23 0,-250 19 0,72-24 0,-35 9 0,-37 13 0,2 2 0,70-2 0,-92 7 0,2 0 0,1-2 0,-1 0 0,28-10 0,-24 6 0,47-8 0,-15 6 0,-1-3 0,61-22 0,-58 16 0,92-17 0,-69 19 0,-1-4 0,78-31 0,-15 4 0,-70 26 0,314-81 0,-98 56 0,-6 6 0,130-13 0,-260 45 0,32-3 0,-75-6 0,-67 10 0,86-6 0,-13 16 0,59-3 0,-156-2 0,0 0 0,1-2 0,22-8 0,38-8 0,-35 16 0,46 1 0,-41 3 0,-617 4 0,311-5 0,-2232 2 0,2421 3 0,1 2 0,-91 19 0,70-2 0,60-14 0,-1-1 0,0-1 0,-37 3 0,-35-10 0,69 0 0,1 0 0,-1 3 0,-58 8 0,56-3 0,0-2 0,0-2 0,-45 0 0,67-2 0,14 2 0,21 3 0,223 30 0,184 36 0,-390-63 0,259 54 0,-291-62 0,62 11 0,122 3 0,765-16 0,-761-13 0,-19 0 0,-32 14 0,168-10 0,200-6 0,-435 16 0,-17-3 0,116-22 0,23-1 0,-122 21 0,0-3 0,81-19 0,63-13 0,-10 2 0,115-15 0,-105 21 0,-117 20 0,1 4 0,148 9 0,-95 1 0,-95-2 0,21-2 0,-1 4 0,0 4 0,90 18 0,-123-14 0,-29-7 0,0 2 0,0 0 0,0 2 0,-1 0 0,38 19 0,-57-24 0,0 0 0,0 0 0,0 0 0,-1 1 0,1-1 0,-1 1 0,0 0 0,1 0 0,-1 0 0,0 0 0,-1 0 0,1 0 0,-1 0 0,1 1 0,-1-1 0,0 1 0,0-1 0,0 0 0,-1 1 0,1 0 0,-1-1 0,0 1 0,0-1 0,0 1 0,-1-1 0,1 1 0,-2 4 0,0 1 0,0 0 0,-1 1 0,0-1 0,-1-1 0,0 1 0,0-1 0,-1 1 0,0-1 0,-7 9 0,-130 154 0,124-150 0,-1 0 0,-27 42 0,41-55 0,1 0 0,-1 1 0,2-1 0,-1 1 0,1 0 0,1 0 0,-1 0 0,1 1 0,0 11 0,0 14 0,-2-1 0,-1 0 0,-18 61 0,-4 24 0,12-46 0,-1-16 0,-37 85 0,8-26 0,-5 28 0,45-128 0,-1-1 0,-10 20 0,11-25 0,0 0 0,0 1 0,1-1 0,0 1 0,1 0 0,1 0 0,-2 12 0,3 99 19,2-81-1403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2-31T13:30:12.014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3517 331 24575,'77'-4'0,"0"-4"0,149-35 0,-135 23 0,124-12 0,238 28 0,-233 7 0,-109-1 0,114-5 0,-222 3 0,-1-1 0,0 1 0,0-1 0,0 1 0,0-1 0,0 0 0,0 1 0,0-1 0,0 0 0,0 0 0,0-1 0,3-2 0,-4 4 0,-1-1 0,1 1 0,-1-1 0,0 1 0,1-1 0,-1 0 0,0 1 0,0-1 0,0 0 0,1 1 0,-1-1 0,0 0 0,0 0 0,0 1 0,0-1 0,0 0 0,0 1 0,0-1 0,0 0 0,0 1 0,-1-1 0,1 0 0,0 1 0,0-1 0,-1 0 0,1 1 0,0-1 0,-1 0 0,1 1 0,0-1 0,-1 1 0,1-1 0,-1 1 0,1-1 0,-1 1 0,1-1 0,-1 1 0,0 0 0,1-1 0,-1 1 0,1 0 0,-1-1 0,0 1 0,0 0 0,-77-42 0,30 18 0,16 6 0,-1 1 0,-1 2 0,0 1 0,-1 2 0,0 1 0,-1 2 0,-1 2 0,1 1 0,-56-2 0,83 8 0,-231 7 0,201-3 0,0 2 0,1 1 0,-1 2 0,-40 16 0,-133 33 0,41-13 0,-38 28 0,165-62 0,-49 7 0,67-14 0,-74 12 0,-160 34 0,112-2 0,-224 28 0,322-69 0,0-2 0,0-2 0,-74-6 0,27 1 0,-439 2 0,489 2 0,-56 10 0,54-5 0,-53 0 0,-831-8 0,912 2 0,0 1 0,1 1 0,0 1 0,-1 1 0,-30 12 0,19-7 0,7-5 0,-1 0 0,0-1 0,0-2 0,0-1 0,-41-3 0,25 1 0,42 1 0,-1-1 0,0 1 0,0 0 0,0 0 0,0 0 0,0 0 0,0 0 0,1 0 0,-1 0 0,0 0 0,0 0 0,0 0 0,0 0 0,0 1 0,0-1 0,1 0 0,-1 1 0,0-1 0,0 0 0,0 1 0,1-1 0,-2 2 0,17 7 0,38 9 0,121 13 0,-102-21 0,-5-4 0,-1-2 0,1-4 0,122-14 0,42-2 0,-201 14 0,1-1 0,-1-2 0,42-12 0,-40 9 0,1 1 0,50-4 0,5 10 0,-57 2 0,0-1 0,-1-1 0,42-8 0,-10-1 0,1 3 0,0 3 0,94 6 0,-43 0 0,400-2 0,-447-4 0,0-2 0,107-26 0,27-3 0,-110 29-1,102 5 0,-100 3-1362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2-31T13:30:18.132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85 24575,'1560'0'0,"-1533"-2"0,0-1 0,-1-2 0,52-15 0,-73 19 0,55-19 0,-41 13 0,1 0 0,-1 2 0,1 0 0,32-3 0,251 6 0,-144 5 0,116-3-1365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733A8-D45C-4643-973E-CFE373EBC3A9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5017F-3684-4D67-8338-507B9562F3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183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1046-1124-387D-0B63-D382D27C1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DBD60E-989B-D5DA-34FC-BE8A7AFD0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A171B-A0F1-F664-1845-EECEDFEA0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C2588-5CBA-6512-E106-9DEC07F9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94C09-91AF-921F-E550-E4DD60EC1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39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AD465-45C3-B242-771B-7D3A4D01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E21A7-07B3-2110-B95F-AAFC3F760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E3733-01C1-FEC0-94A7-54D976DD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8E465-7E83-CC31-69C7-0F22EDEBB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7AD2D-D213-77A8-5963-004D489B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369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849277-D469-A572-D378-1C4E288D32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B529BF-8D88-9774-4D39-1518860F8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07EC3-ED71-3A4B-89DE-5341BB99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1AE4E-E7EC-6992-0249-992D2BE6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9FBD1-95FF-E19A-0FF9-797811486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190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2FF94-D210-B662-A0F8-7F30A6020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38062-7E72-5FD2-0C92-B9FFCF660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C9804-076D-7A5D-20C7-C284AD01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28B21-7B5E-A29F-12B1-85CFCBF05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DA19A-83F3-7554-6368-5C6A7348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52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91D8-67E5-6F6C-7DB1-A8A2E482C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970833-BD89-3E93-5D42-45A95D133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B8994-BFBE-9AB2-B96F-661BA1EF4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2AAAB-2856-065F-F944-35585202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FC5EF-1255-1045-0B91-EC52CBFA4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375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21464-6C46-A183-046B-1196B5054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17C64-32B5-BAA8-3657-442FDC49E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13E1B-5E38-48F9-CDC5-CB907BF7E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F0924-1F8B-7BCF-E983-49EF7939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AD503-86CE-2122-14C6-64E10755A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037D3-0870-9C0B-5ECC-48891ECF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233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513F5-D0C4-7F34-8FC2-A874DD394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88026-A5FF-DE8B-4542-3B4583D47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E67D1-E34F-E969-8AE7-F4A29A96F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90ECEE-7453-7A3F-EDD2-76F541124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BBD810-0F7A-EF16-BF5B-A69E33A8F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9DC05-76C5-E552-67AC-14724FCC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2F28A-DB07-C210-B9EC-13A00A113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1B0E66-25D2-152C-2A50-092D4D9D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990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DD2D3-04B3-1909-8B91-142843817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AE59A7-758B-284F-ABC7-CF8A8D862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FDD1A-9F37-B2A6-16FC-91523B632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3616B-A813-6ADA-A503-92FAFF3AB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342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48B0A2-2FC0-B6DB-D68A-C1D262C0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3DA7EF-6D0D-03BB-D8A2-241BD1EE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EBCD0-287E-6CE0-0875-493CF515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134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15E22-1E89-B8F2-EAE3-644A15B9F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F1F29-EE87-3611-76A4-500AF90DE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A0CB0-8AB4-9EF5-AAAC-2EB95E490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95FC1-6E2E-1CBC-68C1-08A3C982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6FE80-A819-C944-438B-E1651DAA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D9718-BCE7-9CE5-C491-C8BDC8B5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775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F666E-E4DA-D2F7-E596-E41D3DBB6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3EC474-2D18-E864-45DA-2733B5D41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DB668-2D00-84D8-0CB2-8AD274C0B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A9002-8F8F-315B-8636-46D6C396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62B1AF-0888-623C-6006-0D52A4DD0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810C6-2743-39CF-9CE3-2230EDD83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465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AB2F3-411E-C390-B184-CB7729DC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7B2B2-9B87-3E24-1FFF-2872DD52F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5A163-AEB6-6559-5D43-E6CBBBB60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11227-8B21-4A57-AB8F-83A9195CFA6E}" type="datetimeFigureOut">
              <a:rPr lang="en-IN" smtClean="0"/>
              <a:t>09-04-2025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DE121-469F-BAC6-8F1E-760C167A8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E4EB-BD19-651B-B544-01BD7DCD5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3C121-CFC5-475D-83E3-56FB968975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900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18.png"/><Relationship Id="rId4" Type="http://schemas.openxmlformats.org/officeDocument/2006/relationships/customXml" Target="../ink/ink1.xml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3FD03-F5F9-A4B3-3E7B-99CA27B9F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E6B814D6-D727-BC29-690E-921651C6FD1E}"/>
              </a:ext>
            </a:extLst>
          </p:cNvPr>
          <p:cNvSpPr/>
          <p:nvPr/>
        </p:nvSpPr>
        <p:spPr>
          <a:xfrm>
            <a:off x="1563330" y="1327356"/>
            <a:ext cx="4060722" cy="971644"/>
          </a:xfrm>
          <a:prstGeom prst="cloud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Flip-Flop Types</a:t>
            </a:r>
            <a:endParaRPr lang="en-US" sz="32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6FEC4E2-97B8-C1C2-8DA2-568E693C85DA}"/>
              </a:ext>
            </a:extLst>
          </p:cNvPr>
          <p:cNvSpPr/>
          <p:nvPr/>
        </p:nvSpPr>
        <p:spPr>
          <a:xfrm>
            <a:off x="4375355" y="2552181"/>
            <a:ext cx="3441290" cy="5899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SR Flip flop (Set Reset FF)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CACBB02-693D-D233-FA3C-ADD1DFC03CF6}"/>
              </a:ext>
            </a:extLst>
          </p:cNvPr>
          <p:cNvSpPr/>
          <p:nvPr/>
        </p:nvSpPr>
        <p:spPr>
          <a:xfrm>
            <a:off x="4375355" y="3429000"/>
            <a:ext cx="3441290" cy="5899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JK Flip Flop (Jack Kilby FF)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9E01BAD-D44B-7A23-C34B-284A56D7139A}"/>
              </a:ext>
            </a:extLst>
          </p:cNvPr>
          <p:cNvSpPr/>
          <p:nvPr/>
        </p:nvSpPr>
        <p:spPr>
          <a:xfrm>
            <a:off x="4395019" y="4305819"/>
            <a:ext cx="3441290" cy="5899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 Flip Flop (Data or transparent FF)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510951B-A347-D7C6-3943-604BA6291F47}"/>
              </a:ext>
            </a:extLst>
          </p:cNvPr>
          <p:cNvSpPr/>
          <p:nvPr/>
        </p:nvSpPr>
        <p:spPr>
          <a:xfrm>
            <a:off x="4395019" y="5064321"/>
            <a:ext cx="3441290" cy="5899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 flip flop  (Toggle FF)</a:t>
            </a:r>
          </a:p>
          <a:p>
            <a:pPr algn="ctr"/>
            <a:endParaRPr lang="en-IN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C8D586-7CFC-CE1D-C970-4A6AC3AAA27C}"/>
              </a:ext>
            </a:extLst>
          </p:cNvPr>
          <p:cNvCxnSpPr>
            <a:stCxn id="2" idx="1"/>
          </p:cNvCxnSpPr>
          <p:nvPr/>
        </p:nvCxnSpPr>
        <p:spPr>
          <a:xfrm>
            <a:off x="3593691" y="2297965"/>
            <a:ext cx="0" cy="3061323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1F3E3EA-3DFD-6BF8-5FA8-E5221B4E1506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593691" y="5359288"/>
            <a:ext cx="801328" cy="1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069B3CA-064B-BD12-96FF-89A32206DE82}"/>
              </a:ext>
            </a:extLst>
          </p:cNvPr>
          <p:cNvCxnSpPr>
            <a:cxnSpLocks/>
          </p:cNvCxnSpPr>
          <p:nvPr/>
        </p:nvCxnSpPr>
        <p:spPr>
          <a:xfrm>
            <a:off x="3593691" y="4516172"/>
            <a:ext cx="801328" cy="1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86F154-60DB-3132-C299-6B4F55F5028B}"/>
              </a:ext>
            </a:extLst>
          </p:cNvPr>
          <p:cNvCxnSpPr>
            <a:cxnSpLocks/>
          </p:cNvCxnSpPr>
          <p:nvPr/>
        </p:nvCxnSpPr>
        <p:spPr>
          <a:xfrm>
            <a:off x="3593691" y="3748545"/>
            <a:ext cx="801328" cy="1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E8A93AA-33F2-AB03-0352-71E92B64B6F3}"/>
              </a:ext>
            </a:extLst>
          </p:cNvPr>
          <p:cNvCxnSpPr>
            <a:cxnSpLocks/>
          </p:cNvCxnSpPr>
          <p:nvPr/>
        </p:nvCxnSpPr>
        <p:spPr>
          <a:xfrm>
            <a:off x="3593691" y="2798363"/>
            <a:ext cx="801328" cy="1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448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3E808-3AE1-3BC6-FC0C-5AE0FA00E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A lightbulb">
            <a:extLst>
              <a:ext uri="{FF2B5EF4-FFF2-40B4-BE49-F238E27FC236}">
                <a16:creationId xmlns:a16="http://schemas.microsoft.com/office/drawing/2014/main" id="{9D38940B-03FB-375A-819E-2531FCB430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04250" y="1506066"/>
            <a:ext cx="4621890" cy="4621890"/>
          </a:xfrm>
          <a:prstGeom prst="rect">
            <a:avLst/>
          </a:prstGeom>
        </p:spPr>
      </p:pic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B1A0EC32-F72E-68EA-9B72-B1AE313C2974}"/>
              </a:ext>
            </a:extLst>
          </p:cNvPr>
          <p:cNvSpPr/>
          <p:nvPr/>
        </p:nvSpPr>
        <p:spPr>
          <a:xfrm>
            <a:off x="4285461" y="1061885"/>
            <a:ext cx="4259467" cy="1278194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Why D Flip Flop needed??</a:t>
            </a:r>
          </a:p>
        </p:txBody>
      </p:sp>
    </p:spTree>
    <p:extLst>
      <p:ext uri="{BB962C8B-B14F-4D97-AF65-F5344CB8AC3E}">
        <p14:creationId xmlns:p14="http://schemas.microsoft.com/office/powerpoint/2010/main" val="3035893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9D157-5E39-D6F2-5166-BCE296D54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3DEC4A8-9A71-62E9-3A16-5923F6A0752D}"/>
              </a:ext>
            </a:extLst>
          </p:cNvPr>
          <p:cNvSpPr txBox="1"/>
          <p:nvPr/>
        </p:nvSpPr>
        <p:spPr>
          <a:xfrm>
            <a:off x="1179962" y="936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3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Flip Flop</a:t>
            </a:r>
            <a:endParaRPr lang="en-US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CA653-FF34-FD21-83D4-C4F55E74F7DB}"/>
              </a:ext>
            </a:extLst>
          </p:cNvPr>
          <p:cNvSpPr/>
          <p:nvPr/>
        </p:nvSpPr>
        <p:spPr>
          <a:xfrm>
            <a:off x="761416" y="2112943"/>
            <a:ext cx="3785419" cy="474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1: Block Diagram</a:t>
            </a:r>
            <a:endParaRPr lang="en-IN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70289-B272-9652-F722-895232FE0CDE}"/>
              </a:ext>
            </a:extLst>
          </p:cNvPr>
          <p:cNvSpPr/>
          <p:nvPr/>
        </p:nvSpPr>
        <p:spPr>
          <a:xfrm>
            <a:off x="7164245" y="2112943"/>
            <a:ext cx="3785419" cy="4799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2: Circuit diagram Diagram</a:t>
            </a:r>
            <a:endParaRPr lang="en-IN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1A57B-125A-92C6-CBAD-E04AFE174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96" y="3177966"/>
            <a:ext cx="3932261" cy="23395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EAECEB-4B86-69C0-F445-475001678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908494"/>
            <a:ext cx="5442539" cy="287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02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D9447-AF03-BB2F-B799-2E6A4A468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390FCB1-09CD-777C-F13A-99D15FC793FC}"/>
              </a:ext>
            </a:extLst>
          </p:cNvPr>
          <p:cNvSpPr txBox="1"/>
          <p:nvPr/>
        </p:nvSpPr>
        <p:spPr>
          <a:xfrm>
            <a:off x="1179962" y="936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3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Flip Flop</a:t>
            </a:r>
            <a:endParaRPr lang="en-US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32B007-07A0-1327-9B97-9102E17122DC}"/>
              </a:ext>
            </a:extLst>
          </p:cNvPr>
          <p:cNvSpPr/>
          <p:nvPr/>
        </p:nvSpPr>
        <p:spPr>
          <a:xfrm>
            <a:off x="659667" y="1860821"/>
            <a:ext cx="3785419" cy="489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3: Truth Table</a:t>
            </a:r>
            <a:endParaRPr lang="en-IN" b="1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F0F5242-243C-C033-696B-B799CD3A4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667" y="2689293"/>
            <a:ext cx="3940131" cy="27944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1E69F3E-1CBC-0394-8112-37A0D7E00BF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198137" y="2286382"/>
              <a:ext cx="3940130" cy="305253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7880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50875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1E69F3E-1CBC-0394-8112-37A0D7E00BF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6517765"/>
                  </p:ext>
                </p:extLst>
              </p:nvPr>
            </p:nvGraphicFramePr>
            <p:xfrm>
              <a:off x="7198137" y="2286382"/>
              <a:ext cx="3940130" cy="305253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7880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88026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50875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4762" r="-202308" b="-498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2326" t="-4762" r="-103876" b="-498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231" t="-4762" r="-3077" b="-4988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1550" t="-106024" r="-304651" b="-4048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106024" r="-202308" b="-4048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2326" t="-106024" r="-103876" b="-4048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99231" t="-106024" r="-3077" b="-4048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6992272D-5311-2D2E-6FB5-83E44B9511D0}"/>
              </a:ext>
            </a:extLst>
          </p:cNvPr>
          <p:cNvSpPr/>
          <p:nvPr/>
        </p:nvSpPr>
        <p:spPr>
          <a:xfrm>
            <a:off x="6957228" y="1659366"/>
            <a:ext cx="3785419" cy="489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3: Characteristics Table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705254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3E047-2004-6907-C1E2-06B312835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2F8E3548-688B-0CA2-8213-C1F96748EA8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33014" y="1272463"/>
              <a:ext cx="3088725" cy="3141894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17745">
                      <a:extLst>
                        <a:ext uri="{9D8B030D-6E8A-4147-A177-3AD203B41FA5}">
                          <a16:colId xmlns:a16="http://schemas.microsoft.com/office/drawing/2014/main" val="846671751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1060404659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4048208828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35464727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53494808"/>
                        </a:ext>
                      </a:extLst>
                    </a:gridCol>
                  </a:tblGrid>
                  <a:tr h="523649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3397976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631044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590608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452114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549352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50472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2F8E3548-688B-0CA2-8213-C1F96748EA8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4797697"/>
                  </p:ext>
                </p:extLst>
              </p:nvPr>
            </p:nvGraphicFramePr>
            <p:xfrm>
              <a:off x="833014" y="1272463"/>
              <a:ext cx="3088725" cy="3141894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17745">
                      <a:extLst>
                        <a:ext uri="{9D8B030D-6E8A-4147-A177-3AD203B41FA5}">
                          <a16:colId xmlns:a16="http://schemas.microsoft.com/office/drawing/2014/main" val="846671751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1060404659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4048208828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35464727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53494808"/>
                        </a:ext>
                      </a:extLst>
                    </a:gridCol>
                  </a:tblGrid>
                  <a:tr h="523649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4651" r="-202941" b="-5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2970" t="-4651" r="-104950" b="-5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99020" t="-4651" r="-3922" b="-5034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3397976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980" t="-104651" r="-305941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04651" r="-202941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2970" t="-104651" r="-104950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99020" t="-104651" r="-3922" b="-4034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4631044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590608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452114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549352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5047266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FF8D8B3C-DA9F-2973-502F-8A46ECD20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5742" y="1216498"/>
            <a:ext cx="4602461" cy="2434179"/>
          </a:xfrm>
          <a:prstGeom prst="rect">
            <a:avLst/>
          </a:prstGeom>
        </p:spPr>
      </p:pic>
      <p:sp>
        <p:nvSpPr>
          <p:cNvPr id="3" name="Cloud 2">
            <a:extLst>
              <a:ext uri="{FF2B5EF4-FFF2-40B4-BE49-F238E27FC236}">
                <a16:creationId xmlns:a16="http://schemas.microsoft.com/office/drawing/2014/main" id="{9F4CBE55-A725-2B5E-5164-345DBBD69F3E}"/>
              </a:ext>
            </a:extLst>
          </p:cNvPr>
          <p:cNvSpPr/>
          <p:nvPr/>
        </p:nvSpPr>
        <p:spPr>
          <a:xfrm>
            <a:off x="5584723" y="1909497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Case1: D=0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8F13E0-EBFD-6E52-C02B-10D1B25DA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7303" y="3885956"/>
            <a:ext cx="4602461" cy="2434179"/>
          </a:xfrm>
          <a:prstGeom prst="rect">
            <a:avLst/>
          </a:prstGeom>
        </p:spPr>
      </p:pic>
      <p:sp>
        <p:nvSpPr>
          <p:cNvPr id="8" name="Cloud 7">
            <a:extLst>
              <a:ext uri="{FF2B5EF4-FFF2-40B4-BE49-F238E27FC236}">
                <a16:creationId xmlns:a16="http://schemas.microsoft.com/office/drawing/2014/main" id="{53C60AD3-BB92-F73C-D7BE-F48B96ACA399}"/>
              </a:ext>
            </a:extLst>
          </p:cNvPr>
          <p:cNvSpPr/>
          <p:nvPr/>
        </p:nvSpPr>
        <p:spPr>
          <a:xfrm>
            <a:off x="5777443" y="4888520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Case2: </a:t>
            </a:r>
          </a:p>
          <a:p>
            <a:pPr algn="ctr"/>
            <a:r>
              <a:rPr lang="en-US" b="1" dirty="0"/>
              <a:t>D=1</a:t>
            </a:r>
          </a:p>
        </p:txBody>
      </p:sp>
    </p:spTree>
    <p:extLst>
      <p:ext uri="{BB962C8B-B14F-4D97-AF65-F5344CB8AC3E}">
        <p14:creationId xmlns:p14="http://schemas.microsoft.com/office/powerpoint/2010/main" val="2140567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F5AD1-CF98-3C06-3AD9-06F53F4D9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96A503-E708-A1EF-699F-5B20D496D91D}"/>
              </a:ext>
            </a:extLst>
          </p:cNvPr>
          <p:cNvSpPr/>
          <p:nvPr/>
        </p:nvSpPr>
        <p:spPr>
          <a:xfrm>
            <a:off x="874457" y="1155708"/>
            <a:ext cx="3785419" cy="345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4: Characteristics Table</a:t>
            </a:r>
            <a:endParaRPr lang="en-IN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CF0E44-3C85-F52E-7AE6-48A5E57370D4}"/>
              </a:ext>
            </a:extLst>
          </p:cNvPr>
          <p:cNvSpPr/>
          <p:nvPr/>
        </p:nvSpPr>
        <p:spPr>
          <a:xfrm>
            <a:off x="6544813" y="586166"/>
            <a:ext cx="3785419" cy="345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5: Excitation Table</a:t>
            </a:r>
            <a:endParaRPr lang="en-IN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1D1B86-06A6-02ED-8659-957BD3A953C3}"/>
              </a:ext>
            </a:extLst>
          </p:cNvPr>
          <p:cNvSpPr/>
          <p:nvPr/>
        </p:nvSpPr>
        <p:spPr>
          <a:xfrm>
            <a:off x="6544812" y="3611586"/>
            <a:ext cx="3785419" cy="2564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6: Characteristics Equation</a:t>
            </a:r>
            <a:endParaRPr lang="en-IN" b="1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FE316E8-EE07-A1BA-3026-C3971F084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569" y="1035846"/>
            <a:ext cx="3113483" cy="241574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82664D7-F54C-141E-DF3F-C6632ADD5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7953" y="3868069"/>
            <a:ext cx="2918713" cy="152469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4A9BB15-D06F-0983-0B16-434B752BD563}"/>
              </a:ext>
            </a:extLst>
          </p:cNvPr>
          <p:cNvSpPr/>
          <p:nvPr/>
        </p:nvSpPr>
        <p:spPr>
          <a:xfrm>
            <a:off x="8020718" y="5705384"/>
            <a:ext cx="1995948" cy="606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Q</a:t>
            </a:r>
            <a:r>
              <a:rPr lang="en-IN" sz="1200" dirty="0"/>
              <a:t>n+1</a:t>
            </a:r>
            <a:r>
              <a:rPr lang="en-IN" dirty="0"/>
              <a:t>= 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E6DD6C9E-F923-45B6-2561-BBE3BFBEBA7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127982" y="2168880"/>
              <a:ext cx="3088725" cy="3141894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17745">
                      <a:extLst>
                        <a:ext uri="{9D8B030D-6E8A-4147-A177-3AD203B41FA5}">
                          <a16:colId xmlns:a16="http://schemas.microsoft.com/office/drawing/2014/main" val="846671751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1060404659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4048208828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35464727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53494808"/>
                        </a:ext>
                      </a:extLst>
                    </a:gridCol>
                  </a:tblGrid>
                  <a:tr h="523649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3397976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631044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590608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452114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549352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50472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E6DD6C9E-F923-45B6-2561-BBE3BFBEBA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5968476"/>
                  </p:ext>
                </p:extLst>
              </p:nvPr>
            </p:nvGraphicFramePr>
            <p:xfrm>
              <a:off x="1127982" y="2168880"/>
              <a:ext cx="3088725" cy="3141894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17745">
                      <a:extLst>
                        <a:ext uri="{9D8B030D-6E8A-4147-A177-3AD203B41FA5}">
                          <a16:colId xmlns:a16="http://schemas.microsoft.com/office/drawing/2014/main" val="846671751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1060404659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4048208828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35464727"/>
                        </a:ext>
                      </a:extLst>
                    </a:gridCol>
                    <a:gridCol w="617745">
                      <a:extLst>
                        <a:ext uri="{9D8B030D-6E8A-4147-A177-3AD203B41FA5}">
                          <a16:colId xmlns:a16="http://schemas.microsoft.com/office/drawing/2014/main" val="2553494808"/>
                        </a:ext>
                      </a:extLst>
                    </a:gridCol>
                  </a:tblGrid>
                  <a:tr h="523649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2970" t="-4651" r="-204950" b="-5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000" t="-4651" r="-102941" b="-5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3960" t="-4651" r="-3960" b="-5034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3397976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980" t="-104651" r="-301961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2970" t="-104651" r="-204950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000" t="-104651" r="-102941" b="-403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3960" t="-104651" r="-3960" b="-4034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4631044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590608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4521147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549352"/>
                      </a:ext>
                    </a:extLst>
                  </a:tr>
                  <a:tr h="5236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504726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52740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2B091-878D-B0EC-003C-502EB7DB8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895449-E698-621C-CE21-59D11213440B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D Flip-Flop eliminates which problem found in the SR Flip-Flop?</a:t>
            </a:r>
            <a:br>
              <a:rPr lang="en-US" sz="2800" dirty="0"/>
            </a:br>
            <a:r>
              <a:rPr lang="en-US" sz="2800" dirty="0"/>
              <a:t>A) Toggle condition</a:t>
            </a:r>
            <a:br>
              <a:rPr lang="en-US" sz="2800" dirty="0"/>
            </a:br>
            <a:r>
              <a:rPr lang="en-US" sz="2800" dirty="0"/>
              <a:t>B) Indeterminate state</a:t>
            </a:r>
            <a:br>
              <a:rPr lang="en-US" sz="2800" dirty="0"/>
            </a:br>
            <a:r>
              <a:rPr lang="en-US" sz="2800" dirty="0"/>
              <a:t>C) High power consumption</a:t>
            </a:r>
            <a:br>
              <a:rPr lang="en-US" sz="2800" dirty="0"/>
            </a:br>
            <a:r>
              <a:rPr lang="en-US" sz="2800" dirty="0"/>
              <a:t>D) Clock dependency</a:t>
            </a:r>
            <a:endParaRPr lang="en-IN" sz="2800" dirty="0"/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C96DD41B-E111-4D36-6536-AA0A827CD92D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343501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5707B-0C8C-E6A8-840A-7F640F26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DA454-B7AD-FE29-2F51-D61E1A93C4D6}"/>
              </a:ext>
            </a:extLst>
          </p:cNvPr>
          <p:cNvSpPr txBox="1"/>
          <p:nvPr/>
        </p:nvSpPr>
        <p:spPr>
          <a:xfrm>
            <a:off x="363794" y="2277296"/>
            <a:ext cx="113562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What happens to the output (Q) of a D Flip-Flop when the clock pulse is applied?</a:t>
            </a:r>
            <a:br>
              <a:rPr lang="en-US" sz="2800" dirty="0"/>
            </a:br>
            <a:r>
              <a:rPr lang="en-US" sz="2800" dirty="0"/>
              <a:t>A) Q toggles</a:t>
            </a:r>
            <a:br>
              <a:rPr lang="en-US" sz="2800" dirty="0"/>
            </a:br>
            <a:r>
              <a:rPr lang="en-US" sz="2800" dirty="0"/>
              <a:t>B) Q retains its state</a:t>
            </a:r>
            <a:br>
              <a:rPr lang="en-US" sz="2800" dirty="0"/>
            </a:br>
            <a:r>
              <a:rPr lang="en-US" sz="2800" dirty="0"/>
              <a:t>C) Q follows the input D</a:t>
            </a:r>
            <a:br>
              <a:rPr lang="en-US" sz="2800" dirty="0"/>
            </a:br>
            <a:r>
              <a:rPr lang="en-US" sz="2800" dirty="0"/>
              <a:t>D) Q becomes 0</a:t>
            </a:r>
            <a:endParaRPr lang="en-IN" sz="2800" dirty="0"/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36011944-9C5D-53F6-9A44-2FC9992795EF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093749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1A3A9-A4BC-52C8-B6BA-6FE4FD4D6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18F7D296-92B3-9420-8727-7F3CF9BAD35B}"/>
              </a:ext>
            </a:extLst>
          </p:cNvPr>
          <p:cNvSpPr/>
          <p:nvPr/>
        </p:nvSpPr>
        <p:spPr>
          <a:xfrm rot="1294292">
            <a:off x="5298937" y="2688770"/>
            <a:ext cx="3919210" cy="2677538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How to overcome these problems… Think About this</a:t>
            </a:r>
          </a:p>
        </p:txBody>
      </p:sp>
      <p:pic>
        <p:nvPicPr>
          <p:cNvPr id="3" name="Graphic 2" descr="A lightbulb">
            <a:extLst>
              <a:ext uri="{FF2B5EF4-FFF2-40B4-BE49-F238E27FC236}">
                <a16:creationId xmlns:a16="http://schemas.microsoft.com/office/drawing/2014/main" id="{851889D0-A95C-B920-813E-F5A3EADFF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6355" y="1840366"/>
            <a:ext cx="4621890" cy="4621890"/>
          </a:xfrm>
          <a:prstGeom prst="rect">
            <a:avLst/>
          </a:prstGeom>
        </p:spPr>
      </p:pic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240BE508-D59E-D7AD-E328-48DF4247AEB4}"/>
              </a:ext>
            </a:extLst>
          </p:cNvPr>
          <p:cNvSpPr/>
          <p:nvPr/>
        </p:nvSpPr>
        <p:spPr>
          <a:xfrm>
            <a:off x="2514253" y="561208"/>
            <a:ext cx="2866093" cy="1168309"/>
          </a:xfrm>
          <a:prstGeom prst="downArrowCallout">
            <a:avLst>
              <a:gd name="adj1" fmla="val 19951"/>
              <a:gd name="adj2" fmla="val 25000"/>
              <a:gd name="adj3" fmla="val 25000"/>
              <a:gd name="adj4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D Flip flop problem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A9FD83DF-303E-0B3A-75ED-6506349A5E62}"/>
              </a:ext>
            </a:extLst>
          </p:cNvPr>
          <p:cNvSpPr/>
          <p:nvPr/>
        </p:nvSpPr>
        <p:spPr>
          <a:xfrm>
            <a:off x="1805271" y="1729517"/>
            <a:ext cx="4297403" cy="836702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latin typeface="Arial Black" panose="020B0A04020102020204" pitchFamily="34" charset="0"/>
              </a:rPr>
              <a:t>1. Data overwriting when present state is required </a:t>
            </a:r>
          </a:p>
        </p:txBody>
      </p:sp>
    </p:spTree>
    <p:extLst>
      <p:ext uri="{BB962C8B-B14F-4D97-AF65-F5344CB8AC3E}">
        <p14:creationId xmlns:p14="http://schemas.microsoft.com/office/powerpoint/2010/main" val="341692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FAA89-EBFB-8285-A5AB-BE6B922FD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>
            <a:extLst>
              <a:ext uri="{FF2B5EF4-FFF2-40B4-BE49-F238E27FC236}">
                <a16:creationId xmlns:a16="http://schemas.microsoft.com/office/drawing/2014/main" id="{CE6BD1ED-EBC4-D86D-C6FA-FCD066D75452}"/>
              </a:ext>
            </a:extLst>
          </p:cNvPr>
          <p:cNvSpPr/>
          <p:nvPr/>
        </p:nvSpPr>
        <p:spPr>
          <a:xfrm>
            <a:off x="4149213" y="1347019"/>
            <a:ext cx="3962400" cy="1582994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Highlights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A3ABC26-9F25-F9DD-45F1-711BD9853DBF}"/>
              </a:ext>
            </a:extLst>
          </p:cNvPr>
          <p:cNvCxnSpPr>
            <a:cxnSpLocks/>
            <a:stCxn id="11" idx="1"/>
          </p:cNvCxnSpPr>
          <p:nvPr/>
        </p:nvCxnSpPr>
        <p:spPr>
          <a:xfrm>
            <a:off x="6130413" y="2928327"/>
            <a:ext cx="14751" cy="2277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98A41F4-D8FF-F3CC-8044-19633968A26F}"/>
              </a:ext>
            </a:extLst>
          </p:cNvPr>
          <p:cNvCxnSpPr>
            <a:cxnSpLocks/>
          </p:cNvCxnSpPr>
          <p:nvPr/>
        </p:nvCxnSpPr>
        <p:spPr>
          <a:xfrm flipH="1">
            <a:off x="6130413" y="3618271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0A57D8-1A53-1B00-49ED-97EA4CBD1827}"/>
              </a:ext>
            </a:extLst>
          </p:cNvPr>
          <p:cNvCxnSpPr>
            <a:cxnSpLocks/>
          </p:cNvCxnSpPr>
          <p:nvPr/>
        </p:nvCxnSpPr>
        <p:spPr>
          <a:xfrm flipH="1">
            <a:off x="6145164" y="4409769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5481A3-255A-C39B-FF43-2C9932ECE5EA}"/>
              </a:ext>
            </a:extLst>
          </p:cNvPr>
          <p:cNvCxnSpPr>
            <a:cxnSpLocks/>
          </p:cNvCxnSpPr>
          <p:nvPr/>
        </p:nvCxnSpPr>
        <p:spPr>
          <a:xfrm flipH="1">
            <a:off x="6154994" y="5196349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322C31E-9360-01AE-AF92-8268AA2B0AA0}"/>
              </a:ext>
            </a:extLst>
          </p:cNvPr>
          <p:cNvSpPr txBox="1"/>
          <p:nvPr/>
        </p:nvSpPr>
        <p:spPr>
          <a:xfrm>
            <a:off x="6690854" y="3268488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Flip Flop v/s Latch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91DDEB-4CE3-0765-B46F-31AB02E5BCD6}"/>
              </a:ext>
            </a:extLst>
          </p:cNvPr>
          <p:cNvSpPr txBox="1"/>
          <p:nvPr/>
        </p:nvSpPr>
        <p:spPr>
          <a:xfrm>
            <a:off x="6710513" y="4067254"/>
            <a:ext cx="3849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SR Flip Flop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5F4D8B-BC29-D4FB-3186-F6815BAA30FC}"/>
              </a:ext>
            </a:extLst>
          </p:cNvPr>
          <p:cNvSpPr txBox="1"/>
          <p:nvPr/>
        </p:nvSpPr>
        <p:spPr>
          <a:xfrm>
            <a:off x="6710513" y="4806079"/>
            <a:ext cx="3982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D Flip Flop</a:t>
            </a:r>
          </a:p>
        </p:txBody>
      </p:sp>
    </p:spTree>
    <p:extLst>
      <p:ext uri="{BB962C8B-B14F-4D97-AF65-F5344CB8AC3E}">
        <p14:creationId xmlns:p14="http://schemas.microsoft.com/office/powerpoint/2010/main" val="261068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F31AD-A0BC-E138-3BDC-9A2BA1DD2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54303B0-6CA6-2F2E-143E-6BCF0B9770D9}"/>
              </a:ext>
            </a:extLst>
          </p:cNvPr>
          <p:cNvSpPr txBox="1"/>
          <p:nvPr/>
        </p:nvSpPr>
        <p:spPr>
          <a:xfrm>
            <a:off x="2214551" y="76407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Flip Flop and Latches Comparison</a:t>
            </a:r>
            <a:endParaRPr lang="en-US" sz="24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47AE21-EEEA-9FFA-75DB-A10E374CD586}"/>
              </a:ext>
            </a:extLst>
          </p:cNvPr>
          <p:cNvGraphicFramePr>
            <a:graphicFrameLocks noGrp="1"/>
          </p:cNvGraphicFramePr>
          <p:nvPr/>
        </p:nvGraphicFramePr>
        <p:xfrm>
          <a:off x="376084" y="1225737"/>
          <a:ext cx="9151374" cy="5145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5687">
                  <a:extLst>
                    <a:ext uri="{9D8B030D-6E8A-4147-A177-3AD203B41FA5}">
                      <a16:colId xmlns:a16="http://schemas.microsoft.com/office/drawing/2014/main" val="2329265442"/>
                    </a:ext>
                  </a:extLst>
                </a:gridCol>
                <a:gridCol w="4575687">
                  <a:extLst>
                    <a:ext uri="{9D8B030D-6E8A-4147-A177-3AD203B41FA5}">
                      <a16:colId xmlns:a16="http://schemas.microsoft.com/office/drawing/2014/main" val="137873167"/>
                    </a:ext>
                  </a:extLst>
                </a:gridCol>
              </a:tblGrid>
              <a:tr h="605361">
                <a:tc>
                  <a:txBody>
                    <a:bodyPr/>
                    <a:lstStyle/>
                    <a:p>
                      <a:r>
                        <a:rPr lang="en-US" dirty="0"/>
                        <a:t>Latch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Flip flop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96274"/>
                  </a:ext>
                </a:extLst>
              </a:tr>
              <a:tr h="605361">
                <a:tc>
                  <a:txBody>
                    <a:bodyPr/>
                    <a:lstStyle/>
                    <a:p>
                      <a:r>
                        <a:rPr lang="en-US" dirty="0"/>
                        <a:t>Level sensitive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Edge sensitive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094416"/>
                  </a:ext>
                </a:extLst>
              </a:tr>
              <a:tr h="605361">
                <a:tc>
                  <a:txBody>
                    <a:bodyPr/>
                    <a:lstStyle/>
                    <a:p>
                      <a:r>
                        <a:rPr lang="en-US" dirty="0"/>
                        <a:t>A latch doesn’t contain any clock signal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flip-flop contains a clock signal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144482"/>
                  </a:ext>
                </a:extLst>
              </a:tr>
              <a:tr h="1059382">
                <a:tc>
                  <a:txBody>
                    <a:bodyPr/>
                    <a:lstStyle/>
                    <a:p>
                      <a:r>
                        <a:rPr lang="en-US" dirty="0"/>
                        <a:t>The structure of Latches is built with logic gates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FFs are designed with latches by adding an extra clock signal.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748866"/>
                  </a:ext>
                </a:extLst>
              </a:tr>
              <a:tr h="1059382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Latches are responsive toward faults on enable pin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FFs are protected toward faults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829074"/>
                  </a:ext>
                </a:extLst>
              </a:tr>
              <a:tr h="605361">
                <a:tc>
                  <a:txBody>
                    <a:bodyPr/>
                    <a:lstStyle/>
                    <a:p>
                      <a:r>
                        <a:rPr lang="en-US" dirty="0"/>
                        <a:t>Asynchronous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Synchronous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968691"/>
                  </a:ext>
                </a:extLst>
              </a:tr>
              <a:tr h="605361">
                <a:tc>
                  <a:txBody>
                    <a:bodyPr/>
                    <a:lstStyle/>
                    <a:p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397525"/>
                  </a:ext>
                </a:extLst>
              </a:tr>
            </a:tbl>
          </a:graphicData>
        </a:graphic>
      </p:graphicFrame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9B22C5EE-5E76-863D-0207-C3DE371BF511}"/>
              </a:ext>
            </a:extLst>
          </p:cNvPr>
          <p:cNvSpPr/>
          <p:nvPr/>
        </p:nvSpPr>
        <p:spPr>
          <a:xfrm rot="657972">
            <a:off x="9246602" y="1028816"/>
            <a:ext cx="2969342" cy="1936955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Lets Do Flip Flop in detail…</a:t>
            </a:r>
          </a:p>
        </p:txBody>
      </p:sp>
    </p:spTree>
    <p:extLst>
      <p:ext uri="{BB962C8B-B14F-4D97-AF65-F5344CB8AC3E}">
        <p14:creationId xmlns:p14="http://schemas.microsoft.com/office/powerpoint/2010/main" val="353029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0DAF6-6D0A-F9A7-28A5-56BBAF3AC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DE4EBB-AF43-52BB-CD01-9723718D2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673" y="2253322"/>
            <a:ext cx="5199585" cy="29203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18F182-BC47-F95D-BC2A-C97F99B2A94A}"/>
              </a:ext>
            </a:extLst>
          </p:cNvPr>
          <p:cNvSpPr txBox="1"/>
          <p:nvPr/>
        </p:nvSpPr>
        <p:spPr>
          <a:xfrm>
            <a:off x="1064177" y="116749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SR Flip</a:t>
            </a:r>
            <a:endParaRPr lang="en-US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20E8BE-F8E2-2B63-09D3-885C4A1C22D7}"/>
              </a:ext>
            </a:extLst>
          </p:cNvPr>
          <p:cNvSpPr/>
          <p:nvPr/>
        </p:nvSpPr>
        <p:spPr>
          <a:xfrm>
            <a:off x="540160" y="1882214"/>
            <a:ext cx="3785419" cy="474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1: Block Diagram</a:t>
            </a:r>
            <a:endParaRPr lang="en-IN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ADB65D1-30FC-02C1-FDB1-A44BAEAF6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436" y="770712"/>
            <a:ext cx="5273645" cy="51581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5F52F5D-CC7D-D399-F63F-70CE09BDA123}"/>
              </a:ext>
            </a:extLst>
          </p:cNvPr>
          <p:cNvSpPr/>
          <p:nvPr/>
        </p:nvSpPr>
        <p:spPr>
          <a:xfrm>
            <a:off x="7016761" y="1829797"/>
            <a:ext cx="3785419" cy="8937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2: Circuit diagram Diagram</a:t>
            </a:r>
            <a:endParaRPr lang="en-IN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92D8717-9D89-0851-8929-7878B9A314B7}"/>
                  </a:ext>
                </a:extLst>
              </p14:cNvPr>
              <p14:cNvContentPartPr/>
              <p14:nvPr/>
            </p14:nvContentPartPr>
            <p14:xfrm>
              <a:off x="1251652" y="5185427"/>
              <a:ext cx="3112200" cy="660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92D8717-9D89-0851-8929-7878B9A314B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88652" y="5122427"/>
                <a:ext cx="3237840" cy="78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303AD13-6E13-4B7F-80BD-78469F2BA5D1}"/>
                  </a:ext>
                </a:extLst>
              </p14:cNvPr>
              <p14:cNvContentPartPr/>
              <p14:nvPr/>
            </p14:nvContentPartPr>
            <p14:xfrm>
              <a:off x="3167897" y="5185427"/>
              <a:ext cx="1888560" cy="227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303AD13-6E13-4B7F-80BD-78469F2BA5D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05257" y="5122787"/>
                <a:ext cx="20142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6979DD5-5FC7-83A5-704E-119FECBEA446}"/>
                  </a:ext>
                </a:extLst>
              </p14:cNvPr>
              <p14:cNvContentPartPr/>
              <p14:nvPr/>
            </p14:nvContentPartPr>
            <p14:xfrm>
              <a:off x="1246313" y="5200607"/>
              <a:ext cx="954360" cy="309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6979DD5-5FC7-83A5-704E-119FECBEA4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83673" y="5137607"/>
                <a:ext cx="1080000" cy="15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07044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7DE96-FE73-3816-C4F7-378BC2D2D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8D46B548-24B5-7730-9785-8416FA02D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094" y="1443023"/>
            <a:ext cx="3943850" cy="291782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07236AC-880A-C2B1-A4AB-94A5990EDB42}"/>
              </a:ext>
            </a:extLst>
          </p:cNvPr>
          <p:cNvSpPr/>
          <p:nvPr/>
        </p:nvSpPr>
        <p:spPr>
          <a:xfrm>
            <a:off x="915042" y="755016"/>
            <a:ext cx="3785419" cy="4859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3: Truth Table</a:t>
            </a:r>
            <a:endParaRPr lang="en-IN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392B9B5-5440-670F-807C-AE77543034D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708058" y="1687974"/>
              <a:ext cx="415845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93075">
                      <a:extLst>
                        <a:ext uri="{9D8B030D-6E8A-4147-A177-3AD203B41FA5}">
                          <a16:colId xmlns:a16="http://schemas.microsoft.com/office/drawing/2014/main" val="4074795219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10594846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114760850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299088351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91545715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2646508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1138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229266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690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57976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1151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8135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37697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0288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515785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95249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392B9B5-5440-670F-807C-AE77543034D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85289313"/>
                  </p:ext>
                </p:extLst>
              </p:nvPr>
            </p:nvGraphicFramePr>
            <p:xfrm>
              <a:off x="6708058" y="1687974"/>
              <a:ext cx="415845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93075">
                      <a:extLst>
                        <a:ext uri="{9D8B030D-6E8A-4147-A177-3AD203B41FA5}">
                          <a16:colId xmlns:a16="http://schemas.microsoft.com/office/drawing/2014/main" val="4074795219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10594846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114760850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299088351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91545715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2646508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3540" t="-6557" r="-205310" b="-9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6557" r="-103509" b="-9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000" t="-6557" r="-3509" b="-9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1138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877" t="-106557" r="-402632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877" t="-106557" r="-302632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3540" t="-106557" r="-205310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106557" r="-103509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000" t="-106557" r="-3509" b="-8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229266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690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57976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1151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8135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37697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0288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515785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9524995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51D1BA69-96DD-ECB4-81CC-C9591535743F}"/>
              </a:ext>
            </a:extLst>
          </p:cNvPr>
          <p:cNvSpPr/>
          <p:nvPr/>
        </p:nvSpPr>
        <p:spPr>
          <a:xfrm>
            <a:off x="6632500" y="875071"/>
            <a:ext cx="3785419" cy="4859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4: Characteristics Table</a:t>
            </a:r>
            <a:endParaRPr lang="en-IN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E8B4FE-531E-522F-382A-811AEEA58578}"/>
              </a:ext>
            </a:extLst>
          </p:cNvPr>
          <p:cNvSpPr/>
          <p:nvPr/>
        </p:nvSpPr>
        <p:spPr>
          <a:xfrm>
            <a:off x="1325492" y="4562936"/>
            <a:ext cx="3785419" cy="2564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6: Characteristics Equation</a:t>
            </a:r>
            <a:endParaRPr lang="en-IN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F1CF60-E531-5C6B-481C-C3FA7ABEC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928" y="4884772"/>
            <a:ext cx="2872989" cy="1341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23C6A5-E9B8-1FED-5919-C29EE1E26C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080" y="6337863"/>
            <a:ext cx="1432684" cy="30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49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09CB2-31A2-447E-980F-2B4E35D05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0A3D282-0489-2698-10AA-3855FA22CF1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592" y="2925581"/>
              <a:ext cx="415845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93075">
                      <a:extLst>
                        <a:ext uri="{9D8B030D-6E8A-4147-A177-3AD203B41FA5}">
                          <a16:colId xmlns:a16="http://schemas.microsoft.com/office/drawing/2014/main" val="4074795219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10594846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114760850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299088351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91545715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2646508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1138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229266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690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57976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1151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8135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37697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0288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515785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95249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0A3D282-0489-2698-10AA-3855FA22CF1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5941070"/>
                  </p:ext>
                </p:extLst>
              </p:nvPr>
            </p:nvGraphicFramePr>
            <p:xfrm>
              <a:off x="180592" y="2925581"/>
              <a:ext cx="415845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693075">
                      <a:extLst>
                        <a:ext uri="{9D8B030D-6E8A-4147-A177-3AD203B41FA5}">
                          <a16:colId xmlns:a16="http://schemas.microsoft.com/office/drawing/2014/main" val="4074795219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10594846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114760850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1299088351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915457157"/>
                        </a:ext>
                      </a:extLst>
                    </a:gridCol>
                    <a:gridCol w="693075">
                      <a:extLst>
                        <a:ext uri="{9D8B030D-6E8A-4147-A177-3AD203B41FA5}">
                          <a16:colId xmlns:a16="http://schemas.microsoft.com/office/drawing/2014/main" val="22646508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3540" t="-6557" r="-205310" b="-9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000" t="-6557" r="-103509" b="-9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000" t="-6557" r="-3509" b="-9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1138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877" t="-106557" r="-402632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77" t="-106557" r="-302632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3540" t="-106557" r="-205310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000" t="-106557" r="-103509" b="-8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000" t="-106557" r="-3509" b="-8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229266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690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57976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11151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28135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37697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0288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515785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95249959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6850E56D-6FEE-7843-892D-113265917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047" y="1268537"/>
            <a:ext cx="3223539" cy="1665114"/>
          </a:xfrm>
          <a:prstGeom prst="rect">
            <a:avLst/>
          </a:prstGeom>
        </p:spPr>
      </p:pic>
      <p:sp>
        <p:nvSpPr>
          <p:cNvPr id="7" name="Cloud 6">
            <a:extLst>
              <a:ext uri="{FF2B5EF4-FFF2-40B4-BE49-F238E27FC236}">
                <a16:creationId xmlns:a16="http://schemas.microsoft.com/office/drawing/2014/main" id="{FF82FA05-99A1-70F9-4A9E-7AA906091537}"/>
              </a:ext>
            </a:extLst>
          </p:cNvPr>
          <p:cNvSpPr/>
          <p:nvPr/>
        </p:nvSpPr>
        <p:spPr>
          <a:xfrm>
            <a:off x="1602658" y="569282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Case1: S=0, R=0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45A430-795A-28E5-06A0-4C1FEA31E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1943" y="1260467"/>
            <a:ext cx="3223539" cy="1665114"/>
          </a:xfrm>
          <a:prstGeom prst="rect">
            <a:avLst/>
          </a:prstGeom>
        </p:spPr>
      </p:pic>
      <p:sp>
        <p:nvSpPr>
          <p:cNvPr id="11" name="Cloud 10">
            <a:extLst>
              <a:ext uri="{FF2B5EF4-FFF2-40B4-BE49-F238E27FC236}">
                <a16:creationId xmlns:a16="http://schemas.microsoft.com/office/drawing/2014/main" id="{822064D4-9FFB-3B3A-E5AB-8D51E658F939}"/>
              </a:ext>
            </a:extLst>
          </p:cNvPr>
          <p:cNvSpPr/>
          <p:nvPr/>
        </p:nvSpPr>
        <p:spPr>
          <a:xfrm>
            <a:off x="6356554" y="561212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Case2: S=0, R=1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32C723-11A1-AB50-08C7-E8EAD4AB3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666" y="4213298"/>
            <a:ext cx="3223539" cy="1665114"/>
          </a:xfrm>
          <a:prstGeom prst="rect">
            <a:avLst/>
          </a:prstGeom>
        </p:spPr>
      </p:pic>
      <p:sp>
        <p:nvSpPr>
          <p:cNvPr id="15" name="Cloud 14">
            <a:extLst>
              <a:ext uri="{FF2B5EF4-FFF2-40B4-BE49-F238E27FC236}">
                <a16:creationId xmlns:a16="http://schemas.microsoft.com/office/drawing/2014/main" id="{CC17B715-9CD4-C76C-D9A8-5F7E922AA52D}"/>
              </a:ext>
            </a:extLst>
          </p:cNvPr>
          <p:cNvSpPr/>
          <p:nvPr/>
        </p:nvSpPr>
        <p:spPr>
          <a:xfrm>
            <a:off x="5845277" y="3514043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Case3: S=1, R=0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F2453E4-3A9F-1541-B4CC-83F38227A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5482" y="3849505"/>
            <a:ext cx="3223539" cy="1665114"/>
          </a:xfrm>
          <a:prstGeom prst="rect">
            <a:avLst/>
          </a:prstGeom>
        </p:spPr>
      </p:pic>
      <p:sp>
        <p:nvSpPr>
          <p:cNvPr id="19" name="Cloud 18">
            <a:extLst>
              <a:ext uri="{FF2B5EF4-FFF2-40B4-BE49-F238E27FC236}">
                <a16:creationId xmlns:a16="http://schemas.microsoft.com/office/drawing/2014/main" id="{0799F3F8-FB5D-39D3-FE00-913F11CC0A0A}"/>
              </a:ext>
            </a:extLst>
          </p:cNvPr>
          <p:cNvSpPr/>
          <p:nvPr/>
        </p:nvSpPr>
        <p:spPr>
          <a:xfrm>
            <a:off x="9580093" y="3150250"/>
            <a:ext cx="1645912" cy="7529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Case4: S=0, R=0</a:t>
            </a:r>
          </a:p>
        </p:txBody>
      </p:sp>
    </p:spTree>
    <p:extLst>
      <p:ext uri="{BB962C8B-B14F-4D97-AF65-F5344CB8AC3E}">
        <p14:creationId xmlns:p14="http://schemas.microsoft.com/office/powerpoint/2010/main" val="1469333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1547A-6C88-7883-7E7B-AFCA416A8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94E4220-EF49-F623-68DF-CFAC2765B7FA}"/>
              </a:ext>
            </a:extLst>
          </p:cNvPr>
          <p:cNvSpPr/>
          <p:nvPr/>
        </p:nvSpPr>
        <p:spPr>
          <a:xfrm>
            <a:off x="6525148" y="1143333"/>
            <a:ext cx="3785419" cy="345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5: Excitation Table</a:t>
            </a:r>
            <a:endParaRPr lang="en-IN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CAD486-2B5A-3DF6-19C6-AB2521A29E88}"/>
              </a:ext>
            </a:extLst>
          </p:cNvPr>
          <p:cNvSpPr/>
          <p:nvPr/>
        </p:nvSpPr>
        <p:spPr>
          <a:xfrm>
            <a:off x="6422758" y="3787327"/>
            <a:ext cx="3785419" cy="2564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Step 6: Characteristics Equation</a:t>
            </a:r>
            <a:endParaRPr lang="en-IN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E98A23-8A25-1BA7-3B36-4D5A74937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148" y="1604998"/>
            <a:ext cx="3785419" cy="195851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41C9A3A-AF40-0636-0797-7E28F79D9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194" y="4109163"/>
            <a:ext cx="2872989" cy="134123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AF6F936-57F3-D530-A3E4-253D1151F4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9346" y="5562254"/>
            <a:ext cx="1432684" cy="30482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B5007465-15F0-3E6B-2C37-477BF73A4C6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64821" y="2306320"/>
              <a:ext cx="4443150" cy="390767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7405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90767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𝑸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𝒏</m:t>
                                        </m:r>
                                      </m:sub>
                                    </m:sSub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</a:rPr>
                            <a:t>Indeterminate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</a:rPr>
                            <a:t>Indeterminate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B5007465-15F0-3E6B-2C37-477BF73A4C6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19146557"/>
                  </p:ext>
                </p:extLst>
              </p:nvPr>
            </p:nvGraphicFramePr>
            <p:xfrm>
              <a:off x="364821" y="2306320"/>
              <a:ext cx="4443150" cy="390767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7405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40525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90767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000" t="-6250" r="-202459" b="-9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03306" t="-6250" r="-104132" b="-9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99180" t="-6250" r="-3279" b="-921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1653" t="-106250" r="-405785" b="-8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000" t="-106250" r="-302459" b="-8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000" t="-106250" r="-202459" b="-8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03306" t="-106250" r="-104132" b="-821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99180" t="-106250" r="-3279" b="-821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rgbClr val="FF000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</a:rPr>
                            <a:t>Indeterminate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907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bg2">
                                  <a:lumMod val="10000"/>
                                </a:schemeClr>
                              </a:solidFill>
                            </a:rPr>
                            <a:t>Indeterminate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C10C7BEE-E280-5258-1127-615F82BBBE69}"/>
              </a:ext>
            </a:extLst>
          </p:cNvPr>
          <p:cNvSpPr/>
          <p:nvPr/>
        </p:nvSpPr>
        <p:spPr>
          <a:xfrm>
            <a:off x="1150374" y="1143333"/>
            <a:ext cx="2949678" cy="960770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rgbClr val="FF0000"/>
                </a:solidFill>
              </a:rPr>
              <a:t>Complete Characteristics Table</a:t>
            </a:r>
          </a:p>
        </p:txBody>
      </p:sp>
    </p:spTree>
    <p:extLst>
      <p:ext uri="{BB962C8B-B14F-4D97-AF65-F5344CB8AC3E}">
        <p14:creationId xmlns:p14="http://schemas.microsoft.com/office/powerpoint/2010/main" val="251504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95B5C-2DE8-8FFD-A622-26CF5F634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would be the output state in clocked SR flip flop when S=1, R=0 and CLK=0?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SET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RESET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MEMORY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INVALID</a:t>
            </a:r>
          </a:p>
          <a:p>
            <a:endParaRPr lang="en-IN" dirty="0"/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B8231E38-8A66-A9C2-8C75-986FAD5631E1}"/>
              </a:ext>
            </a:extLst>
          </p:cNvPr>
          <p:cNvSpPr/>
          <p:nvPr/>
        </p:nvSpPr>
        <p:spPr>
          <a:xfrm>
            <a:off x="3076740" y="599203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93462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583E9-A1AF-D9C4-CF43-CFF660B5E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0459F2F-8B12-D356-65A8-432BF22CA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4990274"/>
              </p:ext>
            </p:extLst>
          </p:nvPr>
        </p:nvGraphicFramePr>
        <p:xfrm>
          <a:off x="2032000" y="719666"/>
          <a:ext cx="991419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6EF5C979-194B-0C41-786B-3F80B98C86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37387" y="2154998"/>
            <a:ext cx="4621890" cy="4621890"/>
          </a:xfrm>
          <a:prstGeom prst="rect">
            <a:avLst/>
          </a:prstGeom>
        </p:spPr>
      </p:pic>
      <p:sp>
        <p:nvSpPr>
          <p:cNvPr id="11" name="Callout: Down Arrow 10">
            <a:extLst>
              <a:ext uri="{FF2B5EF4-FFF2-40B4-BE49-F238E27FC236}">
                <a16:creationId xmlns:a16="http://schemas.microsoft.com/office/drawing/2014/main" id="{B110F922-9652-15F9-748E-2D544A58A6EC}"/>
              </a:ext>
            </a:extLst>
          </p:cNvPr>
          <p:cNvSpPr/>
          <p:nvPr/>
        </p:nvSpPr>
        <p:spPr>
          <a:xfrm>
            <a:off x="8315285" y="2469630"/>
            <a:ext cx="2866093" cy="1168309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How to Overcome Said problem</a:t>
            </a:r>
          </a:p>
        </p:txBody>
      </p:sp>
    </p:spTree>
    <p:extLst>
      <p:ext uri="{BB962C8B-B14F-4D97-AF65-F5344CB8AC3E}">
        <p14:creationId xmlns:p14="http://schemas.microsoft.com/office/powerpoint/2010/main" val="116913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642</Words>
  <Application>Microsoft Office PowerPoint</Application>
  <PresentationFormat>Widescreen</PresentationFormat>
  <Paragraphs>288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Cambria Math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cute ang</dc:creator>
  <cp:lastModifiedBy>Manoj Kumar Yadav</cp:lastModifiedBy>
  <cp:revision>3</cp:revision>
  <dcterms:created xsi:type="dcterms:W3CDTF">2025-01-09T05:44:34Z</dcterms:created>
  <dcterms:modified xsi:type="dcterms:W3CDTF">2025-04-09T05:32:13Z</dcterms:modified>
</cp:coreProperties>
</file>